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embeddedFontLst>
    <p:embeddedFont>
      <p:font typeface="Century Gothic" panose="020B0502020202020204"/>
      <p:regular r:id="rId31"/>
    </p:embeddedFont>
    <p:embeddedFont>
      <p:font typeface="Calibri" panose="020F0502020204030204"/>
      <p:regular r:id="rId32"/>
      <p:bold r:id="rId33"/>
      <p:italic r:id="rId34"/>
      <p:boldItalic r:id="rId35"/>
    </p:embeddedFont>
    <p:embeddedFont>
      <p:font typeface="微软雅黑" panose="020B0503020204020204" charset="-122"/>
      <p:regular r:id="rId36"/>
    </p:embeddedFont>
    <p:embeddedFont>
      <p:font typeface="Open Sans Light"/>
      <p:regular r:id="rId37"/>
      <p:bold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2160"/>
        <p:guide pos="384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CN"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4" name="Shape 84"/>
        <p:cNvGrpSpPr/>
        <p:nvPr/>
      </p:nvGrpSpPr>
      <p:grpSpPr>
        <a:xfrm>
          <a:off x="0" y="0"/>
          <a:ext cx="0" cy="0"/>
          <a:chOff x="0" y="0"/>
          <a:chExt cx="0" cy="0"/>
        </a:xfrm>
      </p:grpSpPr>
      <p:sp>
        <p:nvSpPr>
          <p:cNvPr id="85" name="Google Shape;8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6" name="Google Shape;86;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1" name="Shape 261"/>
        <p:cNvGrpSpPr/>
        <p:nvPr/>
      </p:nvGrpSpPr>
      <p:grpSpPr>
        <a:xfrm>
          <a:off x="0" y="0"/>
          <a:ext cx="0" cy="0"/>
          <a:chOff x="0" y="0"/>
          <a:chExt cx="0" cy="0"/>
        </a:xfrm>
      </p:grpSpPr>
      <p:sp>
        <p:nvSpPr>
          <p:cNvPr id="262" name="Google Shape;262;p1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63" name="Google Shape;263;p1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2" name="Shape 282"/>
        <p:cNvGrpSpPr/>
        <p:nvPr/>
      </p:nvGrpSpPr>
      <p:grpSpPr>
        <a:xfrm>
          <a:off x="0" y="0"/>
          <a:ext cx="0" cy="0"/>
          <a:chOff x="0" y="0"/>
          <a:chExt cx="0" cy="0"/>
        </a:xfrm>
      </p:grpSpPr>
      <p:sp>
        <p:nvSpPr>
          <p:cNvPr id="283" name="Google Shape;283;p1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4" name="Google Shape;284;p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7" name="Shape 297"/>
        <p:cNvGrpSpPr/>
        <p:nvPr/>
      </p:nvGrpSpPr>
      <p:grpSpPr>
        <a:xfrm>
          <a:off x="0" y="0"/>
          <a:ext cx="0" cy="0"/>
          <a:chOff x="0" y="0"/>
          <a:chExt cx="0" cy="0"/>
        </a:xfrm>
      </p:grpSpPr>
      <p:sp>
        <p:nvSpPr>
          <p:cNvPr id="298" name="Google Shape;298;p1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99" name="Google Shape;299;p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5" name="Shape 315"/>
        <p:cNvGrpSpPr/>
        <p:nvPr/>
      </p:nvGrpSpPr>
      <p:grpSpPr>
        <a:xfrm>
          <a:off x="0" y="0"/>
          <a:ext cx="0" cy="0"/>
          <a:chOff x="0" y="0"/>
          <a:chExt cx="0" cy="0"/>
        </a:xfrm>
      </p:grpSpPr>
      <p:sp>
        <p:nvSpPr>
          <p:cNvPr id="316" name="Google Shape;316;p1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17" name="Google Shape;317;p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0" name="Shape 330"/>
        <p:cNvGrpSpPr/>
        <p:nvPr/>
      </p:nvGrpSpPr>
      <p:grpSpPr>
        <a:xfrm>
          <a:off x="0" y="0"/>
          <a:ext cx="0" cy="0"/>
          <a:chOff x="0" y="0"/>
          <a:chExt cx="0" cy="0"/>
        </a:xfrm>
      </p:grpSpPr>
      <p:sp>
        <p:nvSpPr>
          <p:cNvPr id="331" name="Google Shape;331;g12323be050c_0_4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32" name="Google Shape;332;g12323be050c_0_4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5" name="Shape 345"/>
        <p:cNvGrpSpPr/>
        <p:nvPr/>
      </p:nvGrpSpPr>
      <p:grpSpPr>
        <a:xfrm>
          <a:off x="0" y="0"/>
          <a:ext cx="0" cy="0"/>
          <a:chOff x="0" y="0"/>
          <a:chExt cx="0" cy="0"/>
        </a:xfrm>
      </p:grpSpPr>
      <p:sp>
        <p:nvSpPr>
          <p:cNvPr id="346" name="Google Shape;346;g12323be050c_0_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47" name="Google Shape;347;g12323be050c_0_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2" name="Shape 362"/>
        <p:cNvGrpSpPr/>
        <p:nvPr/>
      </p:nvGrpSpPr>
      <p:grpSpPr>
        <a:xfrm>
          <a:off x="0" y="0"/>
          <a:ext cx="0" cy="0"/>
          <a:chOff x="0" y="0"/>
          <a:chExt cx="0" cy="0"/>
        </a:xfrm>
      </p:grpSpPr>
      <p:sp>
        <p:nvSpPr>
          <p:cNvPr id="363" name="Google Shape;363;p1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64" name="Google Shape;364;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7" name="Shape 377"/>
        <p:cNvGrpSpPr/>
        <p:nvPr/>
      </p:nvGrpSpPr>
      <p:grpSpPr>
        <a:xfrm>
          <a:off x="0" y="0"/>
          <a:ext cx="0" cy="0"/>
          <a:chOff x="0" y="0"/>
          <a:chExt cx="0" cy="0"/>
        </a:xfrm>
      </p:grpSpPr>
      <p:sp>
        <p:nvSpPr>
          <p:cNvPr id="378" name="Google Shape;378;p1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79" name="Google Shape;379;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2" name="Shape 392"/>
        <p:cNvGrpSpPr/>
        <p:nvPr/>
      </p:nvGrpSpPr>
      <p:grpSpPr>
        <a:xfrm>
          <a:off x="0" y="0"/>
          <a:ext cx="0" cy="0"/>
          <a:chOff x="0" y="0"/>
          <a:chExt cx="0" cy="0"/>
        </a:xfrm>
      </p:grpSpPr>
      <p:sp>
        <p:nvSpPr>
          <p:cNvPr id="393" name="Google Shape;393;p1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94" name="Google Shape;394;p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9" name="Shape 409"/>
        <p:cNvGrpSpPr/>
        <p:nvPr/>
      </p:nvGrpSpPr>
      <p:grpSpPr>
        <a:xfrm>
          <a:off x="0" y="0"/>
          <a:ext cx="0" cy="0"/>
          <a:chOff x="0" y="0"/>
          <a:chExt cx="0" cy="0"/>
        </a:xfrm>
      </p:grpSpPr>
      <p:sp>
        <p:nvSpPr>
          <p:cNvPr id="410" name="Google Shape;410;g12323be050c_0_2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11" name="Google Shape;411;g12323be050c_0_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4" name="Shape 104"/>
        <p:cNvGrpSpPr/>
        <p:nvPr/>
      </p:nvGrpSpPr>
      <p:grpSpPr>
        <a:xfrm>
          <a:off x="0" y="0"/>
          <a:ext cx="0" cy="0"/>
          <a:chOff x="0" y="0"/>
          <a:chExt cx="0" cy="0"/>
        </a:xfrm>
      </p:grpSpPr>
      <p:sp>
        <p:nvSpPr>
          <p:cNvPr id="105" name="Google Shape;105;p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6" name="Google Shape;106;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7" name="Shape 427"/>
        <p:cNvGrpSpPr/>
        <p:nvPr/>
      </p:nvGrpSpPr>
      <p:grpSpPr>
        <a:xfrm>
          <a:off x="0" y="0"/>
          <a:ext cx="0" cy="0"/>
          <a:chOff x="0" y="0"/>
          <a:chExt cx="0" cy="0"/>
        </a:xfrm>
      </p:grpSpPr>
      <p:sp>
        <p:nvSpPr>
          <p:cNvPr id="428" name="Google Shape;428;p2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29" name="Google Shape;429;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48" name="Shape 448"/>
        <p:cNvGrpSpPr/>
        <p:nvPr/>
      </p:nvGrpSpPr>
      <p:grpSpPr>
        <a:xfrm>
          <a:off x="0" y="0"/>
          <a:ext cx="0" cy="0"/>
          <a:chOff x="0" y="0"/>
          <a:chExt cx="0" cy="0"/>
        </a:xfrm>
      </p:grpSpPr>
      <p:sp>
        <p:nvSpPr>
          <p:cNvPr id="449" name="Google Shape;449;p2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50" name="Google Shape;450;p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3" name="Shape 463"/>
        <p:cNvGrpSpPr/>
        <p:nvPr/>
      </p:nvGrpSpPr>
      <p:grpSpPr>
        <a:xfrm>
          <a:off x="0" y="0"/>
          <a:ext cx="0" cy="0"/>
          <a:chOff x="0" y="0"/>
          <a:chExt cx="0" cy="0"/>
        </a:xfrm>
      </p:grpSpPr>
      <p:sp>
        <p:nvSpPr>
          <p:cNvPr id="464" name="Google Shape;464;p2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65" name="Google Shape;465;p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84" name="Shape 484"/>
        <p:cNvGrpSpPr/>
        <p:nvPr/>
      </p:nvGrpSpPr>
      <p:grpSpPr>
        <a:xfrm>
          <a:off x="0" y="0"/>
          <a:ext cx="0" cy="0"/>
          <a:chOff x="0" y="0"/>
          <a:chExt cx="0" cy="0"/>
        </a:xfrm>
      </p:grpSpPr>
      <p:sp>
        <p:nvSpPr>
          <p:cNvPr id="485" name="Google Shape;485;p2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86" name="Google Shape;486;p2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506" name="Shape 506"/>
        <p:cNvGrpSpPr/>
        <p:nvPr/>
      </p:nvGrpSpPr>
      <p:grpSpPr>
        <a:xfrm>
          <a:off x="0" y="0"/>
          <a:ext cx="0" cy="0"/>
          <a:chOff x="0" y="0"/>
          <a:chExt cx="0" cy="0"/>
        </a:xfrm>
      </p:grpSpPr>
      <p:sp>
        <p:nvSpPr>
          <p:cNvPr id="507" name="Google Shape;507;p2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08" name="Google Shape;508;p2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p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37" name="Google Shape;137;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6" name="Shape 156"/>
        <p:cNvGrpSpPr/>
        <p:nvPr/>
      </p:nvGrpSpPr>
      <p:grpSpPr>
        <a:xfrm>
          <a:off x="0" y="0"/>
          <a:ext cx="0" cy="0"/>
          <a:chOff x="0" y="0"/>
          <a:chExt cx="0" cy="0"/>
        </a:xfrm>
      </p:grpSpPr>
      <p:sp>
        <p:nvSpPr>
          <p:cNvPr id="157" name="Google Shape;157;p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58" name="Google Shape;158;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2" name="Shape 172"/>
        <p:cNvGrpSpPr/>
        <p:nvPr/>
      </p:nvGrpSpPr>
      <p:grpSpPr>
        <a:xfrm>
          <a:off x="0" y="0"/>
          <a:ext cx="0" cy="0"/>
          <a:chOff x="0" y="0"/>
          <a:chExt cx="0" cy="0"/>
        </a:xfrm>
      </p:grpSpPr>
      <p:sp>
        <p:nvSpPr>
          <p:cNvPr id="173" name="Google Shape;173;p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74" name="Google Shape;174;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0" name="Shape 190"/>
        <p:cNvGrpSpPr/>
        <p:nvPr/>
      </p:nvGrpSpPr>
      <p:grpSpPr>
        <a:xfrm>
          <a:off x="0" y="0"/>
          <a:ext cx="0" cy="0"/>
          <a:chOff x="0" y="0"/>
          <a:chExt cx="0" cy="0"/>
        </a:xfrm>
      </p:grpSpPr>
      <p:sp>
        <p:nvSpPr>
          <p:cNvPr id="191" name="Google Shape;191;p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92" name="Google Shape;192;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7" name="Shape 207"/>
        <p:cNvGrpSpPr/>
        <p:nvPr/>
      </p:nvGrpSpPr>
      <p:grpSpPr>
        <a:xfrm>
          <a:off x="0" y="0"/>
          <a:ext cx="0" cy="0"/>
          <a:chOff x="0" y="0"/>
          <a:chExt cx="0" cy="0"/>
        </a:xfrm>
      </p:grpSpPr>
      <p:sp>
        <p:nvSpPr>
          <p:cNvPr id="208" name="Google Shape;208;p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09" name="Google Shape;209;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3" name="Shape 223"/>
        <p:cNvGrpSpPr/>
        <p:nvPr/>
      </p:nvGrpSpPr>
      <p:grpSpPr>
        <a:xfrm>
          <a:off x="0" y="0"/>
          <a:ext cx="0" cy="0"/>
          <a:chOff x="0" y="0"/>
          <a:chExt cx="0" cy="0"/>
        </a:xfrm>
      </p:grpSpPr>
      <p:sp>
        <p:nvSpPr>
          <p:cNvPr id="224" name="Google Shape;224;p1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25" name="Google Shape;225;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4" name="Shape 244"/>
        <p:cNvGrpSpPr/>
        <p:nvPr/>
      </p:nvGrpSpPr>
      <p:grpSpPr>
        <a:xfrm>
          <a:off x="0" y="0"/>
          <a:ext cx="0" cy="0"/>
          <a:chOff x="0" y="0"/>
          <a:chExt cx="0" cy="0"/>
        </a:xfrm>
      </p:grpSpPr>
      <p:sp>
        <p:nvSpPr>
          <p:cNvPr id="245" name="Google Shape;245;p9: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46" name="Google Shape;246;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panose="020B050202020202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8"/>
          <p:cNvSpPr txBox="1"/>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8"/>
          <p:cNvSpPr txBox="1"/>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8"/>
          <p:cNvSpPr txBox="1"/>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8"/>
          <p:cNvSpPr txBox="1"/>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7"/>
          <p:cNvSpPr txBox="1"/>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5" name="Google Shape;75;p37"/>
          <p:cNvSpPr txBox="1"/>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7"/>
          <p:cNvSpPr txBox="1"/>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7"/>
          <p:cNvSpPr txBox="1"/>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垂直排列标题与&#10;文本">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7133433" y="1956597"/>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8"/>
          <p:cNvSpPr txBox="1"/>
          <p:nvPr>
            <p:ph type="body" idx="1"/>
          </p:nvPr>
        </p:nvSpPr>
        <p:spPr>
          <a:xfrm rot="5400000">
            <a:off x="1799433" y="-596103"/>
            <a:ext cx="5811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81" name="Google Shape;81;p38"/>
          <p:cNvSpPr txBox="1"/>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8"/>
          <p:cNvSpPr txBox="1"/>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8"/>
          <p:cNvSpPr txBox="1"/>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21" name="Shape 21"/>
        <p:cNvGrpSpPr/>
        <p:nvPr/>
      </p:nvGrpSpPr>
      <p:grpSpPr>
        <a:xfrm>
          <a:off x="0" y="0"/>
          <a:ext cx="0" cy="0"/>
          <a:chOff x="0" y="0"/>
          <a:chExt cx="0" cy="0"/>
        </a:xfrm>
      </p:grpSpPr>
      <p:sp>
        <p:nvSpPr>
          <p:cNvPr id="22" name="Google Shape;22;p29"/>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9"/>
          <p:cNvSpPr txBox="1"/>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29"/>
          <p:cNvSpPr txBox="1"/>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9"/>
          <p:cNvSpPr txBox="1"/>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9"/>
          <p:cNvSpPr txBox="1"/>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7" name="Shape 27"/>
        <p:cNvGrpSpPr/>
        <p:nvPr/>
      </p:nvGrpSpPr>
      <p:grpSpPr>
        <a:xfrm>
          <a:off x="0" y="0"/>
          <a:ext cx="0" cy="0"/>
          <a:chOff x="0" y="0"/>
          <a:chExt cx="0" cy="0"/>
        </a:xfrm>
      </p:grpSpPr>
      <p:sp>
        <p:nvSpPr>
          <p:cNvPr id="28" name="Google Shape;28;p30"/>
          <p:cNvSpPr txBox="1"/>
          <p:nvPr>
            <p:ph type="title"/>
          </p:nvPr>
        </p:nvSpPr>
        <p:spPr>
          <a:xfrm>
            <a:off x="831851" y="1709741"/>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panose="020B050202020202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0"/>
          <p:cNvSpPr txBox="1"/>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0"/>
          <p:cNvSpPr txBox="1"/>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0"/>
          <p:cNvSpPr txBox="1"/>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0"/>
          <p:cNvSpPr txBox="1"/>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33" name="Shape 33"/>
        <p:cNvGrpSpPr/>
        <p:nvPr/>
      </p:nvGrpSpPr>
      <p:grpSpPr>
        <a:xfrm>
          <a:off x="0" y="0"/>
          <a:ext cx="0" cy="0"/>
          <a:chOff x="0" y="0"/>
          <a:chExt cx="0" cy="0"/>
        </a:xfrm>
      </p:grpSpPr>
      <p:sp>
        <p:nvSpPr>
          <p:cNvPr id="34" name="Google Shape;34;p3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1"/>
          <p:cNvSpPr txBox="1"/>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1"/>
          <p:cNvSpPr txBox="1"/>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1"/>
          <p:cNvSpPr txBox="1"/>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1"/>
          <p:cNvSpPr txBox="1"/>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40" name="Shape 40"/>
        <p:cNvGrpSpPr/>
        <p:nvPr/>
      </p:nvGrpSpPr>
      <p:grpSpPr>
        <a:xfrm>
          <a:off x="0" y="0"/>
          <a:ext cx="0" cy="0"/>
          <a:chOff x="0" y="0"/>
          <a:chExt cx="0" cy="0"/>
        </a:xfrm>
      </p:grpSpPr>
      <p:sp>
        <p:nvSpPr>
          <p:cNvPr id="41" name="Google Shape;41;p32"/>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2"/>
          <p:cNvSpPr txBox="1"/>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32"/>
          <p:cNvSpPr txBox="1"/>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32"/>
          <p:cNvSpPr txBox="1"/>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32"/>
          <p:cNvSpPr txBox="1"/>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32"/>
          <p:cNvSpPr txBox="1"/>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2"/>
          <p:cNvSpPr txBox="1"/>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9" name="Shape 49"/>
        <p:cNvGrpSpPr/>
        <p:nvPr/>
      </p:nvGrpSpPr>
      <p:grpSpPr>
        <a:xfrm>
          <a:off x="0" y="0"/>
          <a:ext cx="0" cy="0"/>
          <a:chOff x="0" y="0"/>
          <a:chExt cx="0" cy="0"/>
        </a:xfrm>
      </p:grpSpPr>
      <p:sp>
        <p:nvSpPr>
          <p:cNvPr id="50" name="Google Shape;50;p33"/>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3"/>
          <p:cNvSpPr txBox="1"/>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4" name="Shape 54"/>
        <p:cNvGrpSpPr/>
        <p:nvPr/>
      </p:nvGrpSpPr>
      <p:grpSpPr>
        <a:xfrm>
          <a:off x="0" y="0"/>
          <a:ext cx="0" cy="0"/>
          <a:chOff x="0" y="0"/>
          <a:chExt cx="0" cy="0"/>
        </a:xfrm>
      </p:grpSpPr>
      <p:sp>
        <p:nvSpPr>
          <p:cNvPr id="55" name="Google Shape;55;p34"/>
          <p:cNvSpPr txBox="1"/>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4"/>
          <p:cNvSpPr txBox="1"/>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4"/>
          <p:cNvSpPr txBox="1"/>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panose="020B050202020202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5"/>
          <p:cNvSpPr txBox="1"/>
          <p:nvPr>
            <p:ph type="body" idx="1"/>
          </p:nvPr>
        </p:nvSpPr>
        <p:spPr>
          <a:xfrm>
            <a:off x="5183188" y="987428"/>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61" name="Google Shape;61;p35"/>
          <p:cNvSpPr txBox="1"/>
          <p:nvPr>
            <p:ph type="body" idx="2"/>
          </p:nvPr>
        </p:nvSpPr>
        <p:spPr>
          <a:xfrm>
            <a:off x="839788" y="2057402"/>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p:txBody>
      </p:sp>
      <p:sp>
        <p:nvSpPr>
          <p:cNvPr id="62" name="Google Shape;62;p35"/>
          <p:cNvSpPr txBox="1"/>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5"/>
          <p:cNvSpPr txBox="1"/>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5"/>
          <p:cNvSpPr txBox="1"/>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panose="020B050202020202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6"/>
          <p:cNvSpPr/>
          <p:nvPr>
            <p:ph type="pic" idx="2"/>
          </p:nvPr>
        </p:nvSpPr>
        <p:spPr>
          <a:xfrm>
            <a:off x="5183188" y="987428"/>
            <a:ext cx="6172200" cy="4873625"/>
          </a:xfrm>
          <a:prstGeom prst="rect">
            <a:avLst/>
          </a:prstGeom>
          <a:noFill/>
          <a:ln>
            <a:noFill/>
          </a:ln>
        </p:spPr>
      </p:sp>
      <p:sp>
        <p:nvSpPr>
          <p:cNvPr id="68" name="Google Shape;68;p36"/>
          <p:cNvSpPr txBox="1"/>
          <p:nvPr>
            <p:ph type="body" idx="1"/>
          </p:nvPr>
        </p:nvSpPr>
        <p:spPr>
          <a:xfrm>
            <a:off x="839788" y="2057402"/>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p:txBody>
      </p:sp>
      <p:sp>
        <p:nvSpPr>
          <p:cNvPr id="69" name="Google Shape;69;p36"/>
          <p:cNvSpPr txBox="1"/>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6"/>
          <p:cNvSpPr txBox="1"/>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6"/>
          <p:cNvSpPr txBox="1"/>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stretch>
            <a:fillRect/>
          </a:stretch>
        </a:blipFill>
        <a:effectLst/>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panose="020B0502020202020204"/>
              <a:buNone/>
              <a:defRPr sz="4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349250" algn="l" rtl="0">
              <a:lnSpc>
                <a:spcPct val="90000"/>
              </a:lnSpc>
              <a:spcBef>
                <a:spcPts val="500"/>
              </a:spcBef>
              <a:spcAft>
                <a:spcPts val="0"/>
              </a:spcAft>
              <a:buClr>
                <a:schemeClr val="dk1"/>
              </a:buClr>
              <a:buSzPts val="1900"/>
              <a:buFont typeface="Arial" panose="020B0604020202020204"/>
              <a:buChar char="•"/>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349250" algn="l" rtl="0">
              <a:lnSpc>
                <a:spcPct val="90000"/>
              </a:lnSpc>
              <a:spcBef>
                <a:spcPts val="500"/>
              </a:spcBef>
              <a:spcAft>
                <a:spcPts val="0"/>
              </a:spcAft>
              <a:buClr>
                <a:schemeClr val="dk1"/>
              </a:buClr>
              <a:buSzPts val="1900"/>
              <a:buFont typeface="Arial" panose="020B0604020202020204"/>
              <a:buChar char="•"/>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349250" algn="l" rtl="0">
              <a:lnSpc>
                <a:spcPct val="90000"/>
              </a:lnSpc>
              <a:spcBef>
                <a:spcPts val="500"/>
              </a:spcBef>
              <a:spcAft>
                <a:spcPts val="0"/>
              </a:spcAft>
              <a:buClr>
                <a:schemeClr val="dk1"/>
              </a:buClr>
              <a:buSzPts val="1900"/>
              <a:buFont typeface="Arial" panose="020B0604020202020204"/>
              <a:buChar char="•"/>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349250" algn="l" rtl="0">
              <a:lnSpc>
                <a:spcPct val="90000"/>
              </a:lnSpc>
              <a:spcBef>
                <a:spcPts val="500"/>
              </a:spcBef>
              <a:spcAft>
                <a:spcPts val="0"/>
              </a:spcAft>
              <a:buClr>
                <a:schemeClr val="dk1"/>
              </a:buClr>
              <a:buSzPts val="1900"/>
              <a:buFont typeface="Arial" panose="020B0604020202020204"/>
              <a:buChar char="•"/>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349250" algn="l" rtl="0">
              <a:lnSpc>
                <a:spcPct val="90000"/>
              </a:lnSpc>
              <a:spcBef>
                <a:spcPts val="500"/>
              </a:spcBef>
              <a:spcAft>
                <a:spcPts val="0"/>
              </a:spcAft>
              <a:buClr>
                <a:schemeClr val="dk1"/>
              </a:buClr>
              <a:buSzPts val="1900"/>
              <a:buFont typeface="Arial" panose="020B0604020202020204"/>
              <a:buChar char="•"/>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349250" algn="l" rtl="0">
              <a:lnSpc>
                <a:spcPct val="90000"/>
              </a:lnSpc>
              <a:spcBef>
                <a:spcPts val="500"/>
              </a:spcBef>
              <a:spcAft>
                <a:spcPts val="0"/>
              </a:spcAft>
              <a:buClr>
                <a:schemeClr val="dk1"/>
              </a:buClr>
              <a:buSzPts val="1900"/>
              <a:buFont typeface="Arial" panose="020B0604020202020204"/>
              <a:buChar char="•"/>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2" name="Google Shape;12;p27"/>
          <p:cNvSpPr txBox="1"/>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3" name="Google Shape;13;p27"/>
          <p:cNvSpPr txBox="1"/>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spcBef>
                <a:spcPts val="0"/>
              </a:spcBef>
              <a:spcAft>
                <a:spcPts val="0"/>
              </a:spcAft>
              <a:buSzPts val="1400"/>
              <a:buNone/>
              <a:defRPr sz="19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4" name="Google Shape;14;p27"/>
          <p:cNvSpPr txBox="1"/>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r" rtl="0">
              <a:spcBef>
                <a:spcPts val="0"/>
              </a:spcBef>
              <a:buNone/>
              <a:defRPr sz="1200" b="0" i="0" u="none" strike="noStrike" cap="none">
                <a:solidFill>
                  <a:srgbClr val="888888"/>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r" rtl="0">
              <a:spcBef>
                <a:spcPts val="0"/>
              </a:spcBef>
              <a:buNone/>
              <a:defRPr sz="1200" b="0" i="0" u="none" strike="noStrike" cap="none">
                <a:solidFill>
                  <a:srgbClr val="888888"/>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r" rtl="0">
              <a:spcBef>
                <a:spcPts val="0"/>
              </a:spcBef>
              <a:buNone/>
              <a:defRPr sz="1200" b="0" i="0" u="none" strike="noStrike" cap="none">
                <a:solidFill>
                  <a:srgbClr val="888888"/>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r" rtl="0">
              <a:spcBef>
                <a:spcPts val="0"/>
              </a:spcBef>
              <a:buNone/>
              <a:defRPr sz="1200" b="0" i="0" u="none" strike="noStrike" cap="none">
                <a:solidFill>
                  <a:srgbClr val="888888"/>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r" rtl="0">
              <a:spcBef>
                <a:spcPts val="0"/>
              </a:spcBef>
              <a:buNone/>
              <a:defRPr sz="1200" b="0" i="0" u="none" strike="noStrike" cap="none">
                <a:solidFill>
                  <a:srgbClr val="888888"/>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r" rtl="0">
              <a:spcBef>
                <a:spcPts val="0"/>
              </a:spcBef>
              <a:buNone/>
              <a:defRPr sz="1200" b="0" i="0" u="none" strike="noStrike" cap="none">
                <a:solidFill>
                  <a:srgbClr val="888888"/>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r" rtl="0">
              <a:spcBef>
                <a:spcPts val="0"/>
              </a:spcBef>
              <a:buNone/>
              <a:defRPr sz="1200" b="0" i="0" u="none" strike="noStrike" cap="none">
                <a:solidFill>
                  <a:srgbClr val="888888"/>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r" rtl="0">
              <a:spcBef>
                <a:spcPts val="0"/>
              </a:spcBef>
              <a:buNone/>
              <a:defRPr sz="1200" b="0" i="0" u="none" strike="noStrike" cap="none">
                <a:solidFill>
                  <a:srgbClr val="888888"/>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2.xml"/><Relationship Id="rId7" Type="http://schemas.openxmlformats.org/officeDocument/2006/relationships/image" Target="../media/image2.png"/><Relationship Id="rId6" Type="http://schemas.openxmlformats.org/officeDocument/2006/relationships/hyperlink" Target="https://data.ontario.ca/en/dataset/ontario-public-schools-enrolment" TargetMode="External"/><Relationship Id="rId5" Type="http://schemas.openxmlformats.org/officeDocument/2006/relationships/hyperlink" Target="https://data.ontario.ca/en/dataset/french-as-a-second-language-enrolment" TargetMode="External"/><Relationship Id="rId4" Type="http://schemas.openxmlformats.org/officeDocument/2006/relationships/hyperlink" Target="https://data.ontario.ca/en/dataset/elementary-class-size" TargetMode="External"/><Relationship Id="rId3" Type="http://schemas.openxmlformats.org/officeDocument/2006/relationships/hyperlink" Target="https://data.ontario.ca/en/dataset/enrolment-by-grade-in-secondary-schools" TargetMode="External"/><Relationship Id="rId2" Type="http://schemas.openxmlformats.org/officeDocument/2006/relationships/hyperlink" Target="https://data.ontario.ca/en/dataset/enrolment-by-grade-in-elementary-schools" TargetMode="External"/><Relationship Id="rId1" Type="http://schemas.openxmlformats.org/officeDocument/2006/relationships/hyperlink" Target="http://dc2.chass.utoronto.ca.ezproxy.lib.ryerson.ca/census/"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7" name="Shape 87"/>
        <p:cNvGrpSpPr/>
        <p:nvPr/>
      </p:nvGrpSpPr>
      <p:grpSpPr>
        <a:xfrm>
          <a:off x="0" y="0"/>
          <a:ext cx="0" cy="0"/>
          <a:chOff x="0" y="0"/>
          <a:chExt cx="0" cy="0"/>
        </a:xfrm>
      </p:grpSpPr>
      <p:sp>
        <p:nvSpPr>
          <p:cNvPr id="88" name="Google Shape;88;p1"/>
          <p:cNvSpPr/>
          <p:nvPr/>
        </p:nvSpPr>
        <p:spPr>
          <a:xfrm>
            <a:off x="-8551" y="4672004"/>
            <a:ext cx="12192000" cy="1234251"/>
          </a:xfrm>
          <a:prstGeom prst="rect">
            <a:avLst/>
          </a:prstGeom>
          <a:gradFill>
            <a:gsLst>
              <a:gs pos="0">
                <a:srgbClr val="F6F9FC">
                  <a:alpha val="0"/>
                </a:srgbClr>
              </a:gs>
              <a:gs pos="78000">
                <a:schemeClr val="accent5"/>
              </a:gs>
              <a:gs pos="100000">
                <a:schemeClr val="accent5"/>
              </a:gs>
            </a:gsLst>
            <a:lin ang="10800000" scaled="0"/>
          </a:gradFill>
          <a:ln>
            <a:noFill/>
          </a:ln>
          <a:effectLst>
            <a:outerShdw blurRad="393700" dist="76200" dir="5820000" sx="99000" sy="99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89" name="Google Shape;89;p1"/>
          <p:cNvGrpSpPr/>
          <p:nvPr/>
        </p:nvGrpSpPr>
        <p:grpSpPr>
          <a:xfrm rot="-5400000">
            <a:off x="11436485" y="5106095"/>
            <a:ext cx="1271471" cy="363349"/>
            <a:chOff x="6507038" y="462977"/>
            <a:chExt cx="2430800" cy="471379"/>
          </a:xfrm>
        </p:grpSpPr>
        <p:grpSp>
          <p:nvGrpSpPr>
            <p:cNvPr id="90" name="Google Shape;90;p1"/>
            <p:cNvGrpSpPr/>
            <p:nvPr/>
          </p:nvGrpSpPr>
          <p:grpSpPr>
            <a:xfrm rot="10800000" flipH="1">
              <a:off x="6507038" y="462977"/>
              <a:ext cx="1917435" cy="471379"/>
              <a:chOff x="810775" y="1533962"/>
              <a:chExt cx="7782374" cy="1913206"/>
            </a:xfrm>
          </p:grpSpPr>
          <p:sp>
            <p:nvSpPr>
              <p:cNvPr id="91" name="Google Shape;91;p1"/>
              <p:cNvSpPr/>
              <p:nvPr/>
            </p:nvSpPr>
            <p:spPr>
              <a:xfrm>
                <a:off x="2848247" y="1533962"/>
                <a:ext cx="1744394" cy="1913206"/>
              </a:xfrm>
              <a:prstGeom prst="roundRect">
                <a:avLst>
                  <a:gd name="adj" fmla="val 5039"/>
                </a:avLst>
              </a:prstGeom>
              <a:solidFill>
                <a:srgbClr val="8DA9DB"/>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92" name="Google Shape;92;p1"/>
              <p:cNvSpPr/>
              <p:nvPr/>
            </p:nvSpPr>
            <p:spPr>
              <a:xfrm>
                <a:off x="810775" y="1533962"/>
                <a:ext cx="1744394" cy="1913206"/>
              </a:xfrm>
              <a:prstGeom prst="roundRect">
                <a:avLst>
                  <a:gd name="adj" fmla="val 5039"/>
                </a:avLst>
              </a:prstGeom>
              <a:solidFill>
                <a:srgbClr val="2F549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93" name="Google Shape;93;p1"/>
              <p:cNvSpPr/>
              <p:nvPr/>
            </p:nvSpPr>
            <p:spPr>
              <a:xfrm>
                <a:off x="6848755" y="1533962"/>
                <a:ext cx="1744394" cy="1913206"/>
              </a:xfrm>
              <a:prstGeom prst="roundRect">
                <a:avLst>
                  <a:gd name="adj" fmla="val 5039"/>
                </a:avLst>
              </a:prstGeom>
              <a:solidFill>
                <a:srgbClr val="8DA9DB"/>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94" name="Google Shape;94;p1"/>
              <p:cNvSpPr/>
              <p:nvPr/>
            </p:nvSpPr>
            <p:spPr>
              <a:xfrm>
                <a:off x="4811283" y="1533962"/>
                <a:ext cx="1744394" cy="1913206"/>
              </a:xfrm>
              <a:prstGeom prst="roundRect">
                <a:avLst>
                  <a:gd name="adj" fmla="val 5039"/>
                </a:avLst>
              </a:prstGeom>
              <a:solidFill>
                <a:srgbClr val="2F549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95" name="Google Shape;95;p1"/>
            <p:cNvSpPr/>
            <p:nvPr/>
          </p:nvSpPr>
          <p:spPr>
            <a:xfrm rot="10800000" flipH="1">
              <a:off x="8508051" y="462977"/>
              <a:ext cx="429787" cy="471379"/>
            </a:xfrm>
            <a:prstGeom prst="roundRect">
              <a:avLst>
                <a:gd name="adj" fmla="val 5039"/>
              </a:avLst>
            </a:prstGeom>
            <a:solidFill>
              <a:srgbClr val="2F549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96" name="Google Shape;96;p1"/>
          <p:cNvSpPr txBox="1"/>
          <p:nvPr/>
        </p:nvSpPr>
        <p:spPr>
          <a:xfrm>
            <a:off x="2357250" y="3920775"/>
            <a:ext cx="74775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2400" b="1">
                <a:solidFill>
                  <a:srgbClr val="7F7F7F"/>
                </a:solidFill>
                <a:latin typeface="Calibri" panose="020F0502020204030204"/>
                <a:ea typeface="Calibri" panose="020F0502020204030204"/>
                <a:cs typeface="Calibri" panose="020F0502020204030204"/>
                <a:sym typeface="Calibri" panose="020F0502020204030204"/>
              </a:rPr>
              <a:t>French Immersion Program Expand Possibility Analysis</a:t>
            </a:r>
            <a:endParaRPr sz="2400" b="1">
              <a:solidFill>
                <a:srgbClr val="7F7F7F"/>
              </a:solidFill>
              <a:latin typeface="Calibri" panose="020F0502020204030204"/>
              <a:ea typeface="Calibri" panose="020F0502020204030204"/>
              <a:cs typeface="Calibri" panose="020F0502020204030204"/>
              <a:sym typeface="Calibri" panose="020F0502020204030204"/>
            </a:endParaRPr>
          </a:p>
        </p:txBody>
      </p:sp>
      <p:sp>
        <p:nvSpPr>
          <p:cNvPr id="97" name="Google Shape;97;p1"/>
          <p:cNvSpPr txBox="1"/>
          <p:nvPr/>
        </p:nvSpPr>
        <p:spPr>
          <a:xfrm>
            <a:off x="1450350" y="1541200"/>
            <a:ext cx="9274200" cy="2262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47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rPr>
              <a:t>Bruce-Grey Catholic District</a:t>
            </a:r>
            <a:endParaRPr sz="47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spcBef>
                <a:spcPts val="0"/>
              </a:spcBef>
              <a:spcAft>
                <a:spcPts val="0"/>
              </a:spcAft>
              <a:buNone/>
            </a:pPr>
            <a:r>
              <a:rPr lang="zh-CN" sz="47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rPr>
              <a:t>School Board</a:t>
            </a:r>
            <a:endParaRPr sz="47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spcBef>
                <a:spcPts val="0"/>
              </a:spcBef>
              <a:spcAft>
                <a:spcPts val="0"/>
              </a:spcAft>
              <a:buNone/>
            </a:pPr>
            <a:r>
              <a:rPr lang="zh-CN" sz="47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rPr>
              <a:t>Accommodation Plans</a:t>
            </a:r>
            <a:endParaRPr sz="500"/>
          </a:p>
        </p:txBody>
      </p:sp>
      <p:grpSp>
        <p:nvGrpSpPr>
          <p:cNvPr id="98" name="Google Shape;98;p1"/>
          <p:cNvGrpSpPr/>
          <p:nvPr/>
        </p:nvGrpSpPr>
        <p:grpSpPr>
          <a:xfrm>
            <a:off x="2124356" y="1421766"/>
            <a:ext cx="363363" cy="331782"/>
            <a:chOff x="4625150" y="6808104"/>
            <a:chExt cx="540316" cy="426565"/>
          </a:xfrm>
        </p:grpSpPr>
        <p:sp>
          <p:nvSpPr>
            <p:cNvPr id="99" name="Google Shape;99;p1"/>
            <p:cNvSpPr/>
            <p:nvPr/>
          </p:nvSpPr>
          <p:spPr>
            <a:xfrm>
              <a:off x="4625150" y="6808104"/>
              <a:ext cx="540316" cy="352040"/>
            </a:xfrm>
            <a:custGeom>
              <a:avLst/>
              <a:gdLst/>
              <a:ahLst/>
              <a:cxnLst/>
              <a:rect l="l" t="t" r="r" b="b"/>
              <a:pathLst>
                <a:path w="233" h="152" extrusionOk="0">
                  <a:moveTo>
                    <a:pt x="34" y="77"/>
                  </a:moveTo>
                  <a:cubicBezTo>
                    <a:pt x="117" y="126"/>
                    <a:pt x="117" y="126"/>
                    <a:pt x="117" y="126"/>
                  </a:cubicBezTo>
                  <a:cubicBezTo>
                    <a:pt x="214" y="67"/>
                    <a:pt x="214" y="67"/>
                    <a:pt x="214" y="67"/>
                  </a:cubicBezTo>
                  <a:cubicBezTo>
                    <a:pt x="214" y="67"/>
                    <a:pt x="214" y="67"/>
                    <a:pt x="214" y="67"/>
                  </a:cubicBezTo>
                  <a:cubicBezTo>
                    <a:pt x="233" y="56"/>
                    <a:pt x="233" y="56"/>
                    <a:pt x="233" y="56"/>
                  </a:cubicBezTo>
                  <a:cubicBezTo>
                    <a:pt x="116" y="0"/>
                    <a:pt x="116" y="0"/>
                    <a:pt x="116" y="0"/>
                  </a:cubicBezTo>
                  <a:cubicBezTo>
                    <a:pt x="0" y="56"/>
                    <a:pt x="0" y="56"/>
                    <a:pt x="0" y="56"/>
                  </a:cubicBezTo>
                  <a:cubicBezTo>
                    <a:pt x="16" y="66"/>
                    <a:pt x="16" y="66"/>
                    <a:pt x="16" y="66"/>
                  </a:cubicBezTo>
                  <a:cubicBezTo>
                    <a:pt x="16" y="152"/>
                    <a:pt x="16" y="152"/>
                    <a:pt x="16" y="152"/>
                  </a:cubicBezTo>
                  <a:cubicBezTo>
                    <a:pt x="24" y="152"/>
                    <a:pt x="24" y="152"/>
                    <a:pt x="24" y="152"/>
                  </a:cubicBezTo>
                  <a:cubicBezTo>
                    <a:pt x="24" y="71"/>
                    <a:pt x="24" y="71"/>
                    <a:pt x="24" y="71"/>
                  </a:cubicBezTo>
                  <a:cubicBezTo>
                    <a:pt x="34" y="77"/>
                    <a:pt x="34" y="77"/>
                    <a:pt x="34" y="77"/>
                  </a:cubicBezTo>
                  <a:cubicBezTo>
                    <a:pt x="34" y="77"/>
                    <a:pt x="34" y="77"/>
                    <a:pt x="34" y="77"/>
                  </a:cubicBez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900">
                <a:solidFill>
                  <a:srgbClr val="AEABAB"/>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00" name="Google Shape;100;p1"/>
            <p:cNvSpPr/>
            <p:nvPr/>
          </p:nvSpPr>
          <p:spPr>
            <a:xfrm>
              <a:off x="4736940" y="7025799"/>
              <a:ext cx="314776" cy="208870"/>
            </a:xfrm>
            <a:custGeom>
              <a:avLst/>
              <a:gdLst/>
              <a:ahLst/>
              <a:cxnLst/>
              <a:rect l="l" t="t" r="r" b="b"/>
              <a:pathLst>
                <a:path w="321" h="213" extrusionOk="0">
                  <a:moveTo>
                    <a:pt x="305" y="12"/>
                  </a:moveTo>
                  <a:lnTo>
                    <a:pt x="163" y="97"/>
                  </a:lnTo>
                  <a:lnTo>
                    <a:pt x="21" y="12"/>
                  </a:lnTo>
                  <a:lnTo>
                    <a:pt x="21" y="12"/>
                  </a:lnTo>
                  <a:lnTo>
                    <a:pt x="19" y="12"/>
                  </a:lnTo>
                  <a:lnTo>
                    <a:pt x="0" y="0"/>
                  </a:lnTo>
                  <a:lnTo>
                    <a:pt x="0" y="213"/>
                  </a:lnTo>
                  <a:lnTo>
                    <a:pt x="321" y="213"/>
                  </a:lnTo>
                  <a:lnTo>
                    <a:pt x="321" y="3"/>
                  </a:lnTo>
                  <a:lnTo>
                    <a:pt x="305" y="12"/>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900">
                <a:solidFill>
                  <a:srgbClr val="AD1C2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101" name="Google Shape;101;p1"/>
          <p:cNvSpPr txBox="1"/>
          <p:nvPr/>
        </p:nvSpPr>
        <p:spPr>
          <a:xfrm>
            <a:off x="1478450" y="4935125"/>
            <a:ext cx="31425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sz="20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Course: GEO 641</a:t>
            </a:r>
            <a:endParaRPr sz="20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spcBef>
                <a:spcPts val="0"/>
              </a:spcBef>
              <a:spcAft>
                <a:spcPts val="0"/>
              </a:spcAft>
              <a:buNone/>
            </a:pPr>
            <a:r>
              <a:rPr lang="zh-CN" sz="20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Profersor: Emily Hazell</a:t>
            </a:r>
            <a:endParaRPr sz="20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02" name="Google Shape;102;p1"/>
          <p:cNvPicPr preferRelativeResize="0"/>
          <p:nvPr/>
        </p:nvPicPr>
        <p:blipFill>
          <a:blip r:embed="rId1"/>
          <a:stretch>
            <a:fillRect/>
          </a:stretch>
        </p:blipFill>
        <p:spPr>
          <a:xfrm>
            <a:off x="9931138" y="4345775"/>
            <a:ext cx="1784334" cy="1784334"/>
          </a:xfrm>
          <a:prstGeom prst="rect">
            <a:avLst/>
          </a:prstGeom>
          <a:noFill/>
          <a:ln>
            <a:noFill/>
          </a:ln>
        </p:spPr>
      </p:pic>
      <p:sp>
        <p:nvSpPr>
          <p:cNvPr id="103" name="Google Shape;103;p1"/>
          <p:cNvSpPr txBox="1"/>
          <p:nvPr/>
        </p:nvSpPr>
        <p:spPr>
          <a:xfrm>
            <a:off x="2597392" y="6195765"/>
            <a:ext cx="6997200" cy="331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zh-CN" sz="1600">
                <a:solidFill>
                  <a:srgbClr val="262626"/>
                </a:solidFill>
              </a:rPr>
              <a:t>PRESENTED BY SIGAO LI </a:t>
            </a:r>
            <a:endParaRPr sz="1600">
              <a:solidFill>
                <a:srgbClr val="262626"/>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64" name="Shape 264"/>
        <p:cNvGrpSpPr/>
        <p:nvPr/>
      </p:nvGrpSpPr>
      <p:grpSpPr>
        <a:xfrm>
          <a:off x="0" y="0"/>
          <a:ext cx="0" cy="0"/>
          <a:chOff x="0" y="0"/>
          <a:chExt cx="0" cy="0"/>
        </a:xfrm>
      </p:grpSpPr>
      <p:grpSp>
        <p:nvGrpSpPr>
          <p:cNvPr id="265" name="Google Shape;265;p16"/>
          <p:cNvGrpSpPr/>
          <p:nvPr/>
        </p:nvGrpSpPr>
        <p:grpSpPr>
          <a:xfrm>
            <a:off x="-21101" y="2847434"/>
            <a:ext cx="12213102" cy="1296345"/>
            <a:chOff x="-21101" y="2847433"/>
            <a:chExt cx="12213102" cy="1296345"/>
          </a:xfrm>
        </p:grpSpPr>
        <p:sp>
          <p:nvSpPr>
            <p:cNvPr id="266" name="Google Shape;266;p16"/>
            <p:cNvSpPr/>
            <p:nvPr/>
          </p:nvSpPr>
          <p:spPr>
            <a:xfrm flipH="1">
              <a:off x="0" y="2872348"/>
              <a:ext cx="12192000" cy="1252063"/>
            </a:xfrm>
            <a:prstGeom prst="rect">
              <a:avLst/>
            </a:prstGeom>
            <a:gradFill>
              <a:gsLst>
                <a:gs pos="0">
                  <a:srgbClr val="F6F9FC">
                    <a:alpha val="0"/>
                  </a:srgbClr>
                </a:gs>
                <a:gs pos="78000">
                  <a:schemeClr val="accent5"/>
                </a:gs>
                <a:gs pos="100000">
                  <a:schemeClr val="accent5"/>
                </a:gs>
              </a:gsLst>
              <a:lin ang="10800000" scaled="0"/>
            </a:gradFill>
            <a:ln>
              <a:noFill/>
            </a:ln>
            <a:effectLst>
              <a:outerShdw blurRad="393700" dist="76200" dir="5820000" sx="99000" sy="99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67" name="Google Shape;267;p16"/>
            <p:cNvSpPr/>
            <p:nvPr/>
          </p:nvSpPr>
          <p:spPr>
            <a:xfrm flipH="1">
              <a:off x="464451" y="2847433"/>
              <a:ext cx="1273995" cy="1291039"/>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6000">
                  <a:solidFill>
                    <a:schemeClr val="lt1"/>
                  </a:solidFill>
                  <a:latin typeface="Century Gothic" panose="020B0502020202020204"/>
                  <a:ea typeface="Century Gothic" panose="020B0502020202020204"/>
                  <a:cs typeface="Century Gothic" panose="020B0502020202020204"/>
                  <a:sym typeface="Century Gothic" panose="020B0502020202020204"/>
                </a:rPr>
                <a:t>3</a:t>
              </a:r>
              <a:endParaRPr sz="60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268" name="Google Shape;268;p16"/>
            <p:cNvGrpSpPr/>
            <p:nvPr/>
          </p:nvGrpSpPr>
          <p:grpSpPr>
            <a:xfrm>
              <a:off x="-21101" y="2858492"/>
              <a:ext cx="242777" cy="1285286"/>
              <a:chOff x="-21101" y="2858492"/>
              <a:chExt cx="242777" cy="1285286"/>
            </a:xfrm>
          </p:grpSpPr>
          <p:sp>
            <p:nvSpPr>
              <p:cNvPr id="269" name="Google Shape;269;p16"/>
              <p:cNvSpPr/>
              <p:nvPr/>
            </p:nvSpPr>
            <p:spPr>
              <a:xfrm rot="5400000" flipH="1">
                <a:off x="-13338" y="3643334"/>
                <a:ext cx="227250" cy="242777"/>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70" name="Google Shape;270;p16"/>
              <p:cNvSpPr/>
              <p:nvPr/>
            </p:nvSpPr>
            <p:spPr>
              <a:xfrm rot="5400000" flipH="1">
                <a:off x="-13338" y="3908764"/>
                <a:ext cx="227250" cy="242777"/>
              </a:xfrm>
              <a:prstGeom prst="roundRect">
                <a:avLst>
                  <a:gd name="adj" fmla="val 5039"/>
                </a:avLst>
              </a:prstGeom>
              <a:solidFill>
                <a:srgbClr val="1F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71" name="Google Shape;271;p16"/>
              <p:cNvSpPr/>
              <p:nvPr/>
            </p:nvSpPr>
            <p:spPr>
              <a:xfrm rot="5400000" flipH="1">
                <a:off x="-13338" y="3122170"/>
                <a:ext cx="227250" cy="242777"/>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72" name="Google Shape;272;p16"/>
              <p:cNvSpPr/>
              <p:nvPr/>
            </p:nvSpPr>
            <p:spPr>
              <a:xfrm rot="5400000" flipH="1">
                <a:off x="-13338" y="3387600"/>
                <a:ext cx="227250" cy="242777"/>
              </a:xfrm>
              <a:prstGeom prst="roundRect">
                <a:avLst>
                  <a:gd name="adj" fmla="val 5039"/>
                </a:avLst>
              </a:prstGeom>
              <a:solidFill>
                <a:srgbClr val="1F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73" name="Google Shape;273;p16"/>
              <p:cNvSpPr/>
              <p:nvPr/>
            </p:nvSpPr>
            <p:spPr>
              <a:xfrm rot="5400000" flipH="1">
                <a:off x="-13338" y="2850728"/>
                <a:ext cx="227250" cy="242777"/>
              </a:xfrm>
              <a:prstGeom prst="roundRect">
                <a:avLst>
                  <a:gd name="adj" fmla="val 5039"/>
                </a:avLst>
              </a:prstGeom>
              <a:solidFill>
                <a:srgbClr val="1F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274" name="Google Shape;274;p16"/>
            <p:cNvSpPr/>
            <p:nvPr/>
          </p:nvSpPr>
          <p:spPr>
            <a:xfrm>
              <a:off x="6723904" y="3264774"/>
              <a:ext cx="44004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24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ANALYSIS AND DISCUSSION</a:t>
              </a:r>
              <a:endParaRPr lang="zh-CN" sz="24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275" name="Google Shape;275;p16"/>
          <p:cNvGrpSpPr/>
          <p:nvPr/>
        </p:nvGrpSpPr>
        <p:grpSpPr>
          <a:xfrm>
            <a:off x="12039605" y="252857"/>
            <a:ext cx="152393" cy="484287"/>
            <a:chOff x="12039604" y="252856"/>
            <a:chExt cx="152393" cy="484287"/>
          </a:xfrm>
        </p:grpSpPr>
        <p:sp>
          <p:nvSpPr>
            <p:cNvPr id="276" name="Google Shape;276;p16"/>
            <p:cNvSpPr/>
            <p:nvPr/>
          </p:nvSpPr>
          <p:spPr>
            <a:xfrm rot="5400000" flipH="1">
              <a:off x="12072988" y="518121"/>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77" name="Google Shape;277;p16"/>
            <p:cNvSpPr/>
            <p:nvPr/>
          </p:nvSpPr>
          <p:spPr>
            <a:xfrm rot="5400000" flipH="1">
              <a:off x="12072988" y="618134"/>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78" name="Google Shape;278;p16"/>
            <p:cNvSpPr/>
            <p:nvPr/>
          </p:nvSpPr>
          <p:spPr>
            <a:xfrm rot="5400000" flipH="1">
              <a:off x="12072988" y="321750"/>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79" name="Google Shape;279;p16"/>
            <p:cNvSpPr/>
            <p:nvPr/>
          </p:nvSpPr>
          <p:spPr>
            <a:xfrm rot="5400000" flipH="1">
              <a:off x="12072988" y="42176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80" name="Google Shape;280;p16"/>
            <p:cNvSpPr/>
            <p:nvPr/>
          </p:nvSpPr>
          <p:spPr>
            <a:xfrm rot="5400000" flipH="1">
              <a:off x="12072987" y="21947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281" name="Google Shape;281;p16"/>
          <p:cNvPicPr preferRelativeResize="0"/>
          <p:nvPr/>
        </p:nvPicPr>
        <p:blipFill>
          <a:blip r:embed="rId1"/>
          <a:stretch>
            <a:fillRect/>
          </a:stretch>
        </p:blipFill>
        <p:spPr>
          <a:xfrm>
            <a:off x="11124425" y="79550"/>
            <a:ext cx="831000" cy="831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85" name="Shape 285"/>
        <p:cNvGrpSpPr/>
        <p:nvPr/>
      </p:nvGrpSpPr>
      <p:grpSpPr>
        <a:xfrm>
          <a:off x="0" y="0"/>
          <a:ext cx="0" cy="0"/>
          <a:chOff x="0" y="0"/>
          <a:chExt cx="0" cy="0"/>
        </a:xfrm>
      </p:grpSpPr>
      <p:sp>
        <p:nvSpPr>
          <p:cNvPr id="286" name="Google Shape;286;p13"/>
          <p:cNvSpPr/>
          <p:nvPr/>
        </p:nvSpPr>
        <p:spPr>
          <a:xfrm flipH="1">
            <a:off x="-5664" y="249441"/>
            <a:ext cx="484287" cy="491115"/>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3</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287" name="Google Shape;287;p13"/>
          <p:cNvGrpSpPr/>
          <p:nvPr/>
        </p:nvGrpSpPr>
        <p:grpSpPr>
          <a:xfrm>
            <a:off x="12039605" y="252857"/>
            <a:ext cx="152393" cy="484287"/>
            <a:chOff x="12039604" y="252856"/>
            <a:chExt cx="152393" cy="484287"/>
          </a:xfrm>
        </p:grpSpPr>
        <p:sp>
          <p:nvSpPr>
            <p:cNvPr id="288" name="Google Shape;288;p13"/>
            <p:cNvSpPr/>
            <p:nvPr/>
          </p:nvSpPr>
          <p:spPr>
            <a:xfrm rot="5400000" flipH="1">
              <a:off x="12072988" y="518121"/>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89" name="Google Shape;289;p13"/>
            <p:cNvSpPr/>
            <p:nvPr/>
          </p:nvSpPr>
          <p:spPr>
            <a:xfrm rot="5400000" flipH="1">
              <a:off x="12072988" y="618134"/>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90" name="Google Shape;290;p13"/>
            <p:cNvSpPr/>
            <p:nvPr/>
          </p:nvSpPr>
          <p:spPr>
            <a:xfrm rot="5400000" flipH="1">
              <a:off x="12072988" y="321750"/>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91" name="Google Shape;291;p13"/>
            <p:cNvSpPr/>
            <p:nvPr/>
          </p:nvSpPr>
          <p:spPr>
            <a:xfrm rot="5400000" flipH="1">
              <a:off x="12072988" y="42176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92" name="Google Shape;292;p13"/>
            <p:cNvSpPr/>
            <p:nvPr/>
          </p:nvSpPr>
          <p:spPr>
            <a:xfrm rot="5400000" flipH="1">
              <a:off x="12072987" y="21947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293" name="Google Shape;293;p13"/>
          <p:cNvPicPr preferRelativeResize="0"/>
          <p:nvPr/>
        </p:nvPicPr>
        <p:blipFill>
          <a:blip r:embed="rId1"/>
          <a:stretch>
            <a:fillRect/>
          </a:stretch>
        </p:blipFill>
        <p:spPr>
          <a:xfrm>
            <a:off x="11124425" y="79550"/>
            <a:ext cx="831000" cy="831000"/>
          </a:xfrm>
          <a:prstGeom prst="rect">
            <a:avLst/>
          </a:prstGeom>
          <a:noFill/>
          <a:ln>
            <a:noFill/>
          </a:ln>
        </p:spPr>
      </p:pic>
      <p:sp>
        <p:nvSpPr>
          <p:cNvPr id="294" name="Google Shape;294;p13"/>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25" scaled="0"/>
          </a:gradFill>
          <a:ln>
            <a:noFill/>
          </a:ln>
          <a:effectLst>
            <a:outerShdw blurRad="393700" dist="76200" dir="5820000" sx="99000" sy="99000" algn="t" rotWithShape="0">
              <a:srgbClr val="000000">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95" name="Google Shape;295;p13"/>
          <p:cNvSpPr/>
          <p:nvPr/>
        </p:nvSpPr>
        <p:spPr>
          <a:xfrm>
            <a:off x="901550" y="302750"/>
            <a:ext cx="39234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ANALYSIS AND DISCUSSION</a:t>
            </a: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spcBef>
                <a:spcPts val="0"/>
              </a:spcBef>
              <a:spcAft>
                <a:spcPts val="0"/>
              </a:spcAft>
              <a:buNone/>
            </a:pP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96" name="Google Shape;296;p13"/>
          <p:cNvPicPr preferRelativeResize="0"/>
          <p:nvPr/>
        </p:nvPicPr>
        <p:blipFill>
          <a:blip r:embed="rId2"/>
          <a:stretch>
            <a:fillRect/>
          </a:stretch>
        </p:blipFill>
        <p:spPr>
          <a:xfrm>
            <a:off x="2333686" y="910550"/>
            <a:ext cx="7524618" cy="5816148"/>
          </a:xfrm>
          <a:prstGeom prst="rect">
            <a:avLst/>
          </a:prstGeom>
          <a:noFill/>
          <a:ln>
            <a:noFill/>
          </a:ln>
        </p:spPr>
      </p:pic>
      <p:sp>
        <p:nvSpPr>
          <p:cNvPr id="1" name="椭圆 0"/>
          <p:cNvSpPr/>
          <p:nvPr/>
        </p:nvSpPr>
        <p:spPr>
          <a:xfrm>
            <a:off x="6812915" y="5024120"/>
            <a:ext cx="1080770" cy="1045845"/>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2" name="椭圆 1"/>
          <p:cNvSpPr/>
          <p:nvPr/>
        </p:nvSpPr>
        <p:spPr>
          <a:xfrm>
            <a:off x="4981575" y="5059045"/>
            <a:ext cx="1299210" cy="1191895"/>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300" name="Shape 300"/>
        <p:cNvGrpSpPr/>
        <p:nvPr/>
      </p:nvGrpSpPr>
      <p:grpSpPr>
        <a:xfrm>
          <a:off x="0" y="0"/>
          <a:ext cx="0" cy="0"/>
          <a:chOff x="0" y="0"/>
          <a:chExt cx="0" cy="0"/>
        </a:xfrm>
      </p:grpSpPr>
      <p:sp>
        <p:nvSpPr>
          <p:cNvPr id="301" name="Google Shape;301;p14"/>
          <p:cNvSpPr/>
          <p:nvPr/>
        </p:nvSpPr>
        <p:spPr>
          <a:xfrm flipH="1">
            <a:off x="-5664" y="249441"/>
            <a:ext cx="484287" cy="491115"/>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3</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302" name="Google Shape;302;p14"/>
          <p:cNvGrpSpPr/>
          <p:nvPr/>
        </p:nvGrpSpPr>
        <p:grpSpPr>
          <a:xfrm>
            <a:off x="12039605" y="252857"/>
            <a:ext cx="152393" cy="484287"/>
            <a:chOff x="12039604" y="252856"/>
            <a:chExt cx="152393" cy="484287"/>
          </a:xfrm>
        </p:grpSpPr>
        <p:sp>
          <p:nvSpPr>
            <p:cNvPr id="303" name="Google Shape;303;p14"/>
            <p:cNvSpPr/>
            <p:nvPr/>
          </p:nvSpPr>
          <p:spPr>
            <a:xfrm rot="5400000" flipH="1">
              <a:off x="12072988" y="518121"/>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04" name="Google Shape;304;p14"/>
            <p:cNvSpPr/>
            <p:nvPr/>
          </p:nvSpPr>
          <p:spPr>
            <a:xfrm rot="5400000" flipH="1">
              <a:off x="12072988" y="618134"/>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05" name="Google Shape;305;p14"/>
            <p:cNvSpPr/>
            <p:nvPr/>
          </p:nvSpPr>
          <p:spPr>
            <a:xfrm rot="5400000" flipH="1">
              <a:off x="12072988" y="321750"/>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06" name="Google Shape;306;p14"/>
            <p:cNvSpPr/>
            <p:nvPr/>
          </p:nvSpPr>
          <p:spPr>
            <a:xfrm rot="5400000" flipH="1">
              <a:off x="12072988" y="42176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07" name="Google Shape;307;p14"/>
            <p:cNvSpPr/>
            <p:nvPr/>
          </p:nvSpPr>
          <p:spPr>
            <a:xfrm rot="5400000" flipH="1">
              <a:off x="12072987" y="21947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308" name="Google Shape;308;p14"/>
          <p:cNvPicPr preferRelativeResize="0"/>
          <p:nvPr/>
        </p:nvPicPr>
        <p:blipFill>
          <a:blip r:embed="rId1"/>
          <a:stretch>
            <a:fillRect/>
          </a:stretch>
        </p:blipFill>
        <p:spPr>
          <a:xfrm>
            <a:off x="11124425" y="79550"/>
            <a:ext cx="831000" cy="831000"/>
          </a:xfrm>
          <a:prstGeom prst="rect">
            <a:avLst/>
          </a:prstGeom>
          <a:noFill/>
          <a:ln>
            <a:noFill/>
          </a:ln>
        </p:spPr>
      </p:pic>
      <p:sp>
        <p:nvSpPr>
          <p:cNvPr id="309" name="Google Shape;309;p14"/>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25" scaled="0"/>
          </a:gradFill>
          <a:ln>
            <a:noFill/>
          </a:ln>
          <a:effectLst>
            <a:outerShdw blurRad="393700" dist="76200" dir="5820000" sx="99000" sy="99000" algn="t" rotWithShape="0">
              <a:srgbClr val="000000">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10" name="Google Shape;310;p14"/>
          <p:cNvSpPr txBox="1"/>
          <p:nvPr/>
        </p:nvSpPr>
        <p:spPr>
          <a:xfrm>
            <a:off x="152388" y="6407325"/>
            <a:ext cx="4015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900" i="1">
                <a:latin typeface="Times New Roman" panose="02020603050405020304"/>
                <a:ea typeface="Times New Roman" panose="02020603050405020304"/>
                <a:cs typeface="Times New Roman" panose="02020603050405020304"/>
                <a:sym typeface="Times New Roman" panose="02020603050405020304"/>
              </a:rPr>
              <a:t>Note:</a:t>
            </a:r>
            <a:r>
              <a:rPr lang="zh-CN" sz="900">
                <a:latin typeface="Times New Roman" panose="02020603050405020304"/>
                <a:ea typeface="Times New Roman" panose="02020603050405020304"/>
                <a:cs typeface="Times New Roman" panose="02020603050405020304"/>
                <a:sym typeface="Times New Roman" panose="02020603050405020304"/>
              </a:rPr>
              <a:t> Adapted from Open Data Ontario</a:t>
            </a:r>
            <a:endParaRPr sz="900">
              <a:latin typeface="Times New Roman" panose="02020603050405020304"/>
              <a:ea typeface="Times New Roman" panose="02020603050405020304"/>
              <a:cs typeface="Times New Roman" panose="02020603050405020304"/>
              <a:sym typeface="Times New Roman" panose="02020603050405020304"/>
            </a:endParaRPr>
          </a:p>
        </p:txBody>
      </p:sp>
      <p:sp>
        <p:nvSpPr>
          <p:cNvPr id="311" name="Google Shape;311;p14"/>
          <p:cNvSpPr/>
          <p:nvPr/>
        </p:nvSpPr>
        <p:spPr>
          <a:xfrm>
            <a:off x="901550" y="302750"/>
            <a:ext cx="39234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ANALYSIS AND DISCUSSION</a:t>
            </a: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spcBef>
                <a:spcPts val="0"/>
              </a:spcBef>
              <a:spcAft>
                <a:spcPts val="0"/>
              </a:spcAft>
              <a:buNone/>
            </a:pP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312" name="Google Shape;312;p14"/>
          <p:cNvPicPr preferRelativeResize="0"/>
          <p:nvPr/>
        </p:nvPicPr>
        <p:blipFill rotWithShape="1">
          <a:blip r:embed="rId2"/>
          <a:srcRect t="169" b="169"/>
          <a:stretch>
            <a:fillRect/>
          </a:stretch>
        </p:blipFill>
        <p:spPr>
          <a:xfrm>
            <a:off x="152400" y="4094822"/>
            <a:ext cx="11887200" cy="2312503"/>
          </a:xfrm>
          <a:prstGeom prst="rect">
            <a:avLst/>
          </a:prstGeom>
          <a:noFill/>
          <a:ln>
            <a:noFill/>
          </a:ln>
        </p:spPr>
      </p:pic>
      <p:pic>
        <p:nvPicPr>
          <p:cNvPr id="313" name="Google Shape;313;p14"/>
          <p:cNvPicPr preferRelativeResize="0"/>
          <p:nvPr/>
        </p:nvPicPr>
        <p:blipFill>
          <a:blip r:embed="rId3"/>
          <a:stretch>
            <a:fillRect/>
          </a:stretch>
        </p:blipFill>
        <p:spPr>
          <a:xfrm>
            <a:off x="152400" y="1062950"/>
            <a:ext cx="11887201" cy="2816800"/>
          </a:xfrm>
          <a:prstGeom prst="rect">
            <a:avLst/>
          </a:prstGeom>
          <a:noFill/>
          <a:ln>
            <a:noFill/>
          </a:ln>
        </p:spPr>
      </p:pic>
      <p:cxnSp>
        <p:nvCxnSpPr>
          <p:cNvPr id="314" name="Google Shape;314;p14"/>
          <p:cNvCxnSpPr/>
          <p:nvPr/>
        </p:nvCxnSpPr>
        <p:spPr>
          <a:xfrm rot="10800000">
            <a:off x="11802450" y="4602150"/>
            <a:ext cx="324600" cy="0"/>
          </a:xfrm>
          <a:prstGeom prst="straightConnector1">
            <a:avLst/>
          </a:prstGeom>
          <a:noFill/>
          <a:ln w="9525" cap="flat" cmpd="sng">
            <a:solidFill>
              <a:srgbClr val="0000FF"/>
            </a:solidFill>
            <a:prstDash val="solid"/>
            <a:round/>
            <a:headEnd type="none" w="med" len="med"/>
            <a:tailEnd type="triangle" w="med" len="med"/>
          </a:ln>
        </p:spPr>
      </p:cxnSp>
    </p:spTree>
  </p:cSld>
  <p:clrMapOvr>
    <a:masterClrMapping/>
  </p:clrMapOvr>
  <mc:AlternateContent xmlns:mc="http://schemas.openxmlformats.org/markup-compatibility/2006">
    <mc:Choice xmlns:p14="http://schemas.microsoft.com/office/powerpoint/2010/main" Requires="p14">
      <p:transition spd="slow" p14:dur="1600">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318" name="Shape 318"/>
        <p:cNvGrpSpPr/>
        <p:nvPr/>
      </p:nvGrpSpPr>
      <p:grpSpPr>
        <a:xfrm>
          <a:off x="0" y="0"/>
          <a:ext cx="0" cy="0"/>
          <a:chOff x="0" y="0"/>
          <a:chExt cx="0" cy="0"/>
        </a:xfrm>
      </p:grpSpPr>
      <p:sp>
        <p:nvSpPr>
          <p:cNvPr id="319" name="Google Shape;319;p18"/>
          <p:cNvSpPr/>
          <p:nvPr/>
        </p:nvSpPr>
        <p:spPr>
          <a:xfrm flipH="1">
            <a:off x="-5664" y="249441"/>
            <a:ext cx="484287" cy="491115"/>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3</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320" name="Google Shape;320;p18"/>
          <p:cNvGrpSpPr/>
          <p:nvPr/>
        </p:nvGrpSpPr>
        <p:grpSpPr>
          <a:xfrm>
            <a:off x="12039605" y="252857"/>
            <a:ext cx="152393" cy="484287"/>
            <a:chOff x="12039604" y="252856"/>
            <a:chExt cx="152393" cy="484287"/>
          </a:xfrm>
        </p:grpSpPr>
        <p:sp>
          <p:nvSpPr>
            <p:cNvPr id="321" name="Google Shape;321;p18"/>
            <p:cNvSpPr/>
            <p:nvPr/>
          </p:nvSpPr>
          <p:spPr>
            <a:xfrm rot="5400000" flipH="1">
              <a:off x="12072988" y="518121"/>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22" name="Google Shape;322;p18"/>
            <p:cNvSpPr/>
            <p:nvPr/>
          </p:nvSpPr>
          <p:spPr>
            <a:xfrm rot="5400000" flipH="1">
              <a:off x="12072988" y="618134"/>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23" name="Google Shape;323;p18"/>
            <p:cNvSpPr/>
            <p:nvPr/>
          </p:nvSpPr>
          <p:spPr>
            <a:xfrm rot="5400000" flipH="1">
              <a:off x="12072988" y="321750"/>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24" name="Google Shape;324;p18"/>
            <p:cNvSpPr/>
            <p:nvPr/>
          </p:nvSpPr>
          <p:spPr>
            <a:xfrm rot="5400000" flipH="1">
              <a:off x="12072988" y="42176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25" name="Google Shape;325;p18"/>
            <p:cNvSpPr/>
            <p:nvPr/>
          </p:nvSpPr>
          <p:spPr>
            <a:xfrm rot="5400000" flipH="1">
              <a:off x="12072987" y="21947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326" name="Google Shape;326;p18"/>
          <p:cNvPicPr preferRelativeResize="0"/>
          <p:nvPr/>
        </p:nvPicPr>
        <p:blipFill>
          <a:blip r:embed="rId1"/>
          <a:stretch>
            <a:fillRect/>
          </a:stretch>
        </p:blipFill>
        <p:spPr>
          <a:xfrm>
            <a:off x="11124425" y="79550"/>
            <a:ext cx="831000" cy="831000"/>
          </a:xfrm>
          <a:prstGeom prst="rect">
            <a:avLst/>
          </a:prstGeom>
          <a:noFill/>
          <a:ln>
            <a:noFill/>
          </a:ln>
        </p:spPr>
      </p:pic>
      <p:sp>
        <p:nvSpPr>
          <p:cNvPr id="327" name="Google Shape;327;p18"/>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25" scaled="0"/>
          </a:gradFill>
          <a:ln>
            <a:noFill/>
          </a:ln>
          <a:effectLst>
            <a:outerShdw blurRad="393700" dist="76200" dir="5820000" sx="99000" sy="99000" algn="t" rotWithShape="0">
              <a:srgbClr val="000000">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pic>
        <p:nvPicPr>
          <p:cNvPr id="328" name="Google Shape;328;p18"/>
          <p:cNvPicPr preferRelativeResize="0"/>
          <p:nvPr/>
        </p:nvPicPr>
        <p:blipFill>
          <a:blip r:embed="rId2"/>
          <a:stretch>
            <a:fillRect/>
          </a:stretch>
        </p:blipFill>
        <p:spPr>
          <a:xfrm>
            <a:off x="2563575" y="1210475"/>
            <a:ext cx="7064826" cy="5128625"/>
          </a:xfrm>
          <a:prstGeom prst="rect">
            <a:avLst/>
          </a:prstGeom>
          <a:noFill/>
          <a:ln>
            <a:noFill/>
          </a:ln>
        </p:spPr>
      </p:pic>
      <p:sp>
        <p:nvSpPr>
          <p:cNvPr id="329" name="Google Shape;329;p18"/>
          <p:cNvSpPr/>
          <p:nvPr/>
        </p:nvSpPr>
        <p:spPr>
          <a:xfrm>
            <a:off x="901550" y="302750"/>
            <a:ext cx="39234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ANALYSIS AND DISCUSSION</a:t>
            </a: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spcBef>
                <a:spcPts val="0"/>
              </a:spcBef>
              <a:spcAft>
                <a:spcPts val="0"/>
              </a:spcAft>
              <a:buNone/>
            </a:pP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33" name="Shape 333"/>
        <p:cNvGrpSpPr/>
        <p:nvPr/>
      </p:nvGrpSpPr>
      <p:grpSpPr>
        <a:xfrm>
          <a:off x="0" y="0"/>
          <a:ext cx="0" cy="0"/>
          <a:chOff x="0" y="0"/>
          <a:chExt cx="0" cy="0"/>
        </a:xfrm>
      </p:grpSpPr>
      <p:sp>
        <p:nvSpPr>
          <p:cNvPr id="334" name="Google Shape;334;g12323be050c_0_46"/>
          <p:cNvSpPr/>
          <p:nvPr/>
        </p:nvSpPr>
        <p:spPr>
          <a:xfrm flipH="1">
            <a:off x="-5577" y="249441"/>
            <a:ext cx="484200" cy="491100"/>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3</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335" name="Google Shape;335;g12323be050c_0_46"/>
          <p:cNvGrpSpPr/>
          <p:nvPr/>
        </p:nvGrpSpPr>
        <p:grpSpPr>
          <a:xfrm>
            <a:off x="12039597" y="252983"/>
            <a:ext cx="152401" cy="484161"/>
            <a:chOff x="12039596" y="252982"/>
            <a:chExt cx="152401" cy="484161"/>
          </a:xfrm>
        </p:grpSpPr>
        <p:sp>
          <p:nvSpPr>
            <p:cNvPr id="336" name="Google Shape;336;g12323be050c_0_46"/>
            <p:cNvSpPr/>
            <p:nvPr/>
          </p:nvSpPr>
          <p:spPr>
            <a:xfrm rot="5400000" flipH="1">
              <a:off x="12073047" y="518180"/>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37" name="Google Shape;337;g12323be050c_0_46"/>
            <p:cNvSpPr/>
            <p:nvPr/>
          </p:nvSpPr>
          <p:spPr>
            <a:xfrm rot="5400000" flipH="1">
              <a:off x="12073047" y="618193"/>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38" name="Google Shape;338;g12323be050c_0_46"/>
            <p:cNvSpPr/>
            <p:nvPr/>
          </p:nvSpPr>
          <p:spPr>
            <a:xfrm rot="5400000" flipH="1">
              <a:off x="12073047" y="321809"/>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39" name="Google Shape;339;g12323be050c_0_46"/>
            <p:cNvSpPr/>
            <p:nvPr/>
          </p:nvSpPr>
          <p:spPr>
            <a:xfrm rot="5400000" flipH="1">
              <a:off x="12073047" y="42182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40" name="Google Shape;340;g12323be050c_0_46"/>
            <p:cNvSpPr/>
            <p:nvPr/>
          </p:nvSpPr>
          <p:spPr>
            <a:xfrm rot="5400000" flipH="1">
              <a:off x="12073046" y="21953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341" name="Google Shape;341;g12323be050c_0_46"/>
          <p:cNvPicPr preferRelativeResize="0"/>
          <p:nvPr/>
        </p:nvPicPr>
        <p:blipFill>
          <a:blip r:embed="rId1"/>
          <a:stretch>
            <a:fillRect/>
          </a:stretch>
        </p:blipFill>
        <p:spPr>
          <a:xfrm>
            <a:off x="11124425" y="79550"/>
            <a:ext cx="831000" cy="831000"/>
          </a:xfrm>
          <a:prstGeom prst="rect">
            <a:avLst/>
          </a:prstGeom>
          <a:noFill/>
          <a:ln>
            <a:noFill/>
          </a:ln>
        </p:spPr>
      </p:pic>
      <p:sp>
        <p:nvSpPr>
          <p:cNvPr id="342" name="Google Shape;342;g12323be050c_0_46"/>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25" scaled="0"/>
          </a:gradFill>
          <a:ln>
            <a:noFill/>
          </a:ln>
          <a:effectLst>
            <a:outerShdw blurRad="393700" dist="76200" dir="5820000" sx="99000" sy="99000" algn="t" rotWithShape="0">
              <a:srgbClr val="000000">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43" name="Google Shape;343;g12323be050c_0_46"/>
          <p:cNvSpPr/>
          <p:nvPr/>
        </p:nvSpPr>
        <p:spPr>
          <a:xfrm>
            <a:off x="901550" y="302750"/>
            <a:ext cx="39234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ANALYSIS AND DISCUSSION</a:t>
            </a: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spcBef>
                <a:spcPts val="0"/>
              </a:spcBef>
              <a:spcAft>
                <a:spcPts val="0"/>
              </a:spcAft>
              <a:buNone/>
            </a:pP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344" name="Google Shape;344;g12323be050c_0_46"/>
          <p:cNvPicPr preferRelativeResize="0"/>
          <p:nvPr/>
        </p:nvPicPr>
        <p:blipFill>
          <a:blip r:embed="rId2"/>
          <a:stretch>
            <a:fillRect/>
          </a:stretch>
        </p:blipFill>
        <p:spPr>
          <a:xfrm>
            <a:off x="2333686" y="910550"/>
            <a:ext cx="7524618" cy="5816148"/>
          </a:xfrm>
          <a:prstGeom prst="rect">
            <a:avLst/>
          </a:prstGeom>
          <a:noFill/>
          <a:ln>
            <a:noFill/>
          </a:ln>
        </p:spPr>
      </p:pic>
      <p:cxnSp>
        <p:nvCxnSpPr>
          <p:cNvPr id="2" name="直接箭头连接符 1"/>
          <p:cNvCxnSpPr/>
          <p:nvPr/>
        </p:nvCxnSpPr>
        <p:spPr>
          <a:xfrm flipH="1">
            <a:off x="5458460" y="5481320"/>
            <a:ext cx="1687195" cy="44513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3" name="直接箭头连接符 2"/>
          <p:cNvCxnSpPr/>
          <p:nvPr/>
        </p:nvCxnSpPr>
        <p:spPr>
          <a:xfrm flipH="1" flipV="1">
            <a:off x="6172835" y="4089400"/>
            <a:ext cx="976630" cy="137668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348" name="Shape 348"/>
        <p:cNvGrpSpPr/>
        <p:nvPr/>
      </p:nvGrpSpPr>
      <p:grpSpPr>
        <a:xfrm>
          <a:off x="0" y="0"/>
          <a:ext cx="0" cy="0"/>
          <a:chOff x="0" y="0"/>
          <a:chExt cx="0" cy="0"/>
        </a:xfrm>
      </p:grpSpPr>
      <p:sp>
        <p:nvSpPr>
          <p:cNvPr id="349" name="Google Shape;349;g12323be050c_0_5"/>
          <p:cNvSpPr/>
          <p:nvPr/>
        </p:nvSpPr>
        <p:spPr>
          <a:xfrm flipH="1">
            <a:off x="-5577" y="249441"/>
            <a:ext cx="484200" cy="491100"/>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3</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350" name="Google Shape;350;g12323be050c_0_5"/>
          <p:cNvGrpSpPr/>
          <p:nvPr/>
        </p:nvGrpSpPr>
        <p:grpSpPr>
          <a:xfrm>
            <a:off x="12039597" y="252983"/>
            <a:ext cx="152401" cy="484161"/>
            <a:chOff x="12039596" y="252982"/>
            <a:chExt cx="152401" cy="484161"/>
          </a:xfrm>
        </p:grpSpPr>
        <p:sp>
          <p:nvSpPr>
            <p:cNvPr id="351" name="Google Shape;351;g12323be050c_0_5"/>
            <p:cNvSpPr/>
            <p:nvPr/>
          </p:nvSpPr>
          <p:spPr>
            <a:xfrm rot="5400000" flipH="1">
              <a:off x="12073047" y="518180"/>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52" name="Google Shape;352;g12323be050c_0_5"/>
            <p:cNvSpPr/>
            <p:nvPr/>
          </p:nvSpPr>
          <p:spPr>
            <a:xfrm rot="5400000" flipH="1">
              <a:off x="12073047" y="618193"/>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53" name="Google Shape;353;g12323be050c_0_5"/>
            <p:cNvSpPr/>
            <p:nvPr/>
          </p:nvSpPr>
          <p:spPr>
            <a:xfrm rot="5400000" flipH="1">
              <a:off x="12073047" y="321809"/>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54" name="Google Shape;354;g12323be050c_0_5"/>
            <p:cNvSpPr/>
            <p:nvPr/>
          </p:nvSpPr>
          <p:spPr>
            <a:xfrm rot="5400000" flipH="1">
              <a:off x="12073047" y="42182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55" name="Google Shape;355;g12323be050c_0_5"/>
            <p:cNvSpPr/>
            <p:nvPr/>
          </p:nvSpPr>
          <p:spPr>
            <a:xfrm rot="5400000" flipH="1">
              <a:off x="12073046" y="21953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356" name="Google Shape;356;g12323be050c_0_5"/>
          <p:cNvPicPr preferRelativeResize="0"/>
          <p:nvPr/>
        </p:nvPicPr>
        <p:blipFill>
          <a:blip r:embed="rId1"/>
          <a:stretch>
            <a:fillRect/>
          </a:stretch>
        </p:blipFill>
        <p:spPr>
          <a:xfrm>
            <a:off x="11124425" y="79550"/>
            <a:ext cx="831000" cy="831000"/>
          </a:xfrm>
          <a:prstGeom prst="rect">
            <a:avLst/>
          </a:prstGeom>
          <a:noFill/>
          <a:ln>
            <a:noFill/>
          </a:ln>
        </p:spPr>
      </p:pic>
      <p:sp>
        <p:nvSpPr>
          <p:cNvPr id="357" name="Google Shape;357;g12323be050c_0_5"/>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25" scaled="0"/>
          </a:gradFill>
          <a:ln>
            <a:noFill/>
          </a:ln>
          <a:effectLst>
            <a:outerShdw blurRad="393700" dist="76200" dir="5820000" sx="99000" sy="99000" algn="t" rotWithShape="0">
              <a:srgbClr val="000000">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pic>
        <p:nvPicPr>
          <p:cNvPr id="358" name="Google Shape;358;g12323be050c_0_5"/>
          <p:cNvPicPr preferRelativeResize="0"/>
          <p:nvPr/>
        </p:nvPicPr>
        <p:blipFill rotWithShape="1">
          <a:blip r:embed="rId2"/>
          <a:srcRect t="797" b="797"/>
          <a:stretch>
            <a:fillRect/>
          </a:stretch>
        </p:blipFill>
        <p:spPr>
          <a:xfrm>
            <a:off x="152400" y="2120700"/>
            <a:ext cx="11887201" cy="2771980"/>
          </a:xfrm>
          <a:prstGeom prst="rect">
            <a:avLst/>
          </a:prstGeom>
          <a:noFill/>
          <a:ln>
            <a:noFill/>
          </a:ln>
        </p:spPr>
      </p:pic>
      <p:sp>
        <p:nvSpPr>
          <p:cNvPr id="359" name="Google Shape;359;g12323be050c_0_5"/>
          <p:cNvSpPr txBox="1"/>
          <p:nvPr/>
        </p:nvSpPr>
        <p:spPr>
          <a:xfrm>
            <a:off x="152388" y="4892675"/>
            <a:ext cx="4015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900" i="1">
                <a:latin typeface="Times New Roman" panose="02020603050405020304"/>
                <a:ea typeface="Times New Roman" panose="02020603050405020304"/>
                <a:cs typeface="Times New Roman" panose="02020603050405020304"/>
                <a:sym typeface="Times New Roman" panose="02020603050405020304"/>
              </a:rPr>
              <a:t>Note:</a:t>
            </a:r>
            <a:r>
              <a:rPr lang="zh-CN" sz="900">
                <a:latin typeface="Times New Roman" panose="02020603050405020304"/>
                <a:ea typeface="Times New Roman" panose="02020603050405020304"/>
                <a:cs typeface="Times New Roman" panose="02020603050405020304"/>
                <a:sym typeface="Times New Roman" panose="02020603050405020304"/>
              </a:rPr>
              <a:t> Adapted from Open Data Ontario</a:t>
            </a:r>
            <a:endParaRPr sz="900">
              <a:latin typeface="Times New Roman" panose="02020603050405020304"/>
              <a:ea typeface="Times New Roman" panose="02020603050405020304"/>
              <a:cs typeface="Times New Roman" panose="02020603050405020304"/>
              <a:sym typeface="Times New Roman" panose="02020603050405020304"/>
            </a:endParaRPr>
          </a:p>
        </p:txBody>
      </p:sp>
      <p:sp>
        <p:nvSpPr>
          <p:cNvPr id="360" name="Google Shape;360;g12323be050c_0_5"/>
          <p:cNvSpPr/>
          <p:nvPr/>
        </p:nvSpPr>
        <p:spPr>
          <a:xfrm>
            <a:off x="901550" y="302750"/>
            <a:ext cx="39234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ANALYSIS AND DISCUSSION</a:t>
            </a: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spcBef>
                <a:spcPts val="0"/>
              </a:spcBef>
              <a:spcAft>
                <a:spcPts val="0"/>
              </a:spcAft>
              <a:buNone/>
            </a:pP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 name="圆角矩形 1"/>
          <p:cNvSpPr/>
          <p:nvPr/>
        </p:nvSpPr>
        <p:spPr>
          <a:xfrm>
            <a:off x="2865120" y="4241800"/>
            <a:ext cx="9090025" cy="227965"/>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365" name="Shape 365"/>
        <p:cNvGrpSpPr/>
        <p:nvPr/>
      </p:nvGrpSpPr>
      <p:grpSpPr>
        <a:xfrm>
          <a:off x="0" y="0"/>
          <a:ext cx="0" cy="0"/>
          <a:chOff x="0" y="0"/>
          <a:chExt cx="0" cy="0"/>
        </a:xfrm>
      </p:grpSpPr>
      <p:sp>
        <p:nvSpPr>
          <p:cNvPr id="366" name="Google Shape;366;p11"/>
          <p:cNvSpPr/>
          <p:nvPr/>
        </p:nvSpPr>
        <p:spPr>
          <a:xfrm flipH="1">
            <a:off x="-5664" y="249441"/>
            <a:ext cx="484287" cy="491115"/>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3</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367" name="Google Shape;367;p11"/>
          <p:cNvGrpSpPr/>
          <p:nvPr/>
        </p:nvGrpSpPr>
        <p:grpSpPr>
          <a:xfrm>
            <a:off x="12039605" y="252857"/>
            <a:ext cx="152393" cy="484287"/>
            <a:chOff x="12039604" y="252856"/>
            <a:chExt cx="152393" cy="484287"/>
          </a:xfrm>
        </p:grpSpPr>
        <p:sp>
          <p:nvSpPr>
            <p:cNvPr id="368" name="Google Shape;368;p11"/>
            <p:cNvSpPr/>
            <p:nvPr/>
          </p:nvSpPr>
          <p:spPr>
            <a:xfrm rot="5400000" flipH="1">
              <a:off x="12072988" y="518121"/>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69" name="Google Shape;369;p11"/>
            <p:cNvSpPr/>
            <p:nvPr/>
          </p:nvSpPr>
          <p:spPr>
            <a:xfrm rot="5400000" flipH="1">
              <a:off x="12072988" y="618134"/>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70" name="Google Shape;370;p11"/>
            <p:cNvSpPr/>
            <p:nvPr/>
          </p:nvSpPr>
          <p:spPr>
            <a:xfrm rot="5400000" flipH="1">
              <a:off x="12072988" y="321750"/>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71" name="Google Shape;371;p11"/>
            <p:cNvSpPr/>
            <p:nvPr/>
          </p:nvSpPr>
          <p:spPr>
            <a:xfrm rot="5400000" flipH="1">
              <a:off x="12072988" y="42176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72" name="Google Shape;372;p11"/>
            <p:cNvSpPr/>
            <p:nvPr/>
          </p:nvSpPr>
          <p:spPr>
            <a:xfrm rot="5400000" flipH="1">
              <a:off x="12072987" y="21947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373" name="Google Shape;373;p11"/>
          <p:cNvPicPr preferRelativeResize="0"/>
          <p:nvPr/>
        </p:nvPicPr>
        <p:blipFill>
          <a:blip r:embed="rId1"/>
          <a:stretch>
            <a:fillRect/>
          </a:stretch>
        </p:blipFill>
        <p:spPr>
          <a:xfrm>
            <a:off x="11124425" y="79550"/>
            <a:ext cx="831000" cy="831000"/>
          </a:xfrm>
          <a:prstGeom prst="rect">
            <a:avLst/>
          </a:prstGeom>
          <a:noFill/>
          <a:ln>
            <a:noFill/>
          </a:ln>
        </p:spPr>
      </p:pic>
      <p:sp>
        <p:nvSpPr>
          <p:cNvPr id="374" name="Google Shape;374;p11"/>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25" scaled="0"/>
          </a:gradFill>
          <a:ln>
            <a:noFill/>
          </a:ln>
          <a:effectLst>
            <a:outerShdw blurRad="393700" dist="76200" dir="5820000" sx="99000" sy="99000" algn="t" rotWithShape="0">
              <a:srgbClr val="000000">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pic>
        <p:nvPicPr>
          <p:cNvPr id="375" name="Google Shape;375;p11"/>
          <p:cNvPicPr preferRelativeResize="0"/>
          <p:nvPr/>
        </p:nvPicPr>
        <p:blipFill>
          <a:blip r:embed="rId2"/>
          <a:stretch>
            <a:fillRect/>
          </a:stretch>
        </p:blipFill>
        <p:spPr>
          <a:xfrm>
            <a:off x="2333686" y="963675"/>
            <a:ext cx="7524618" cy="5816148"/>
          </a:xfrm>
          <a:prstGeom prst="rect">
            <a:avLst/>
          </a:prstGeom>
          <a:noFill/>
          <a:ln>
            <a:noFill/>
          </a:ln>
        </p:spPr>
      </p:pic>
      <p:sp>
        <p:nvSpPr>
          <p:cNvPr id="376" name="Google Shape;376;p11"/>
          <p:cNvSpPr/>
          <p:nvPr/>
        </p:nvSpPr>
        <p:spPr>
          <a:xfrm>
            <a:off x="901550" y="302750"/>
            <a:ext cx="39234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ANALYSIS AND DISCUSSION</a:t>
            </a: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spcBef>
                <a:spcPts val="0"/>
              </a:spcBef>
              <a:spcAft>
                <a:spcPts val="0"/>
              </a:spcAft>
              <a:buNone/>
            </a:pP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380" name="Shape 380"/>
        <p:cNvGrpSpPr/>
        <p:nvPr/>
      </p:nvGrpSpPr>
      <p:grpSpPr>
        <a:xfrm>
          <a:off x="0" y="0"/>
          <a:ext cx="0" cy="0"/>
          <a:chOff x="0" y="0"/>
          <a:chExt cx="0" cy="0"/>
        </a:xfrm>
      </p:grpSpPr>
      <p:sp>
        <p:nvSpPr>
          <p:cNvPr id="381" name="Google Shape;381;p10"/>
          <p:cNvSpPr/>
          <p:nvPr/>
        </p:nvSpPr>
        <p:spPr>
          <a:xfrm flipH="1">
            <a:off x="-5664" y="249441"/>
            <a:ext cx="484287" cy="491115"/>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3</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382" name="Google Shape;382;p10"/>
          <p:cNvGrpSpPr/>
          <p:nvPr/>
        </p:nvGrpSpPr>
        <p:grpSpPr>
          <a:xfrm>
            <a:off x="12039597" y="252983"/>
            <a:ext cx="152401" cy="484161"/>
            <a:chOff x="12039596" y="252982"/>
            <a:chExt cx="152401" cy="484161"/>
          </a:xfrm>
        </p:grpSpPr>
        <p:sp>
          <p:nvSpPr>
            <p:cNvPr id="383" name="Google Shape;383;p10"/>
            <p:cNvSpPr/>
            <p:nvPr/>
          </p:nvSpPr>
          <p:spPr>
            <a:xfrm rot="5400000" flipH="1">
              <a:off x="12073047" y="518180"/>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84" name="Google Shape;384;p10"/>
            <p:cNvSpPr/>
            <p:nvPr/>
          </p:nvSpPr>
          <p:spPr>
            <a:xfrm rot="5400000" flipH="1">
              <a:off x="12073047" y="618193"/>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85" name="Google Shape;385;p10"/>
            <p:cNvSpPr/>
            <p:nvPr/>
          </p:nvSpPr>
          <p:spPr>
            <a:xfrm rot="5400000" flipH="1">
              <a:off x="12073047" y="321809"/>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86" name="Google Shape;386;p10"/>
            <p:cNvSpPr/>
            <p:nvPr/>
          </p:nvSpPr>
          <p:spPr>
            <a:xfrm rot="5400000" flipH="1">
              <a:off x="12073047" y="42182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87" name="Google Shape;387;p10"/>
            <p:cNvSpPr/>
            <p:nvPr/>
          </p:nvSpPr>
          <p:spPr>
            <a:xfrm rot="5400000" flipH="1">
              <a:off x="12073046" y="21953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388" name="Google Shape;388;p10"/>
          <p:cNvPicPr preferRelativeResize="0"/>
          <p:nvPr/>
        </p:nvPicPr>
        <p:blipFill>
          <a:blip r:embed="rId1"/>
          <a:stretch>
            <a:fillRect/>
          </a:stretch>
        </p:blipFill>
        <p:spPr>
          <a:xfrm>
            <a:off x="11124425" y="79550"/>
            <a:ext cx="831000" cy="831000"/>
          </a:xfrm>
          <a:prstGeom prst="rect">
            <a:avLst/>
          </a:prstGeom>
          <a:noFill/>
          <a:ln>
            <a:noFill/>
          </a:ln>
        </p:spPr>
      </p:pic>
      <p:sp>
        <p:nvSpPr>
          <p:cNvPr id="389" name="Google Shape;389;p10"/>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25" scaled="0"/>
          </a:gradFill>
          <a:ln>
            <a:noFill/>
          </a:ln>
          <a:effectLst>
            <a:outerShdw blurRad="393700" dist="76200" dir="5820000" sx="99000" sy="99000" algn="t" rotWithShape="0">
              <a:srgbClr val="000000">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pic>
        <p:nvPicPr>
          <p:cNvPr id="390" name="Google Shape;390;p10"/>
          <p:cNvPicPr preferRelativeResize="0"/>
          <p:nvPr/>
        </p:nvPicPr>
        <p:blipFill>
          <a:blip r:embed="rId2"/>
          <a:stretch>
            <a:fillRect/>
          </a:stretch>
        </p:blipFill>
        <p:spPr>
          <a:xfrm>
            <a:off x="2333686" y="910550"/>
            <a:ext cx="7524618" cy="5816148"/>
          </a:xfrm>
          <a:prstGeom prst="rect">
            <a:avLst/>
          </a:prstGeom>
          <a:noFill/>
          <a:ln>
            <a:noFill/>
          </a:ln>
        </p:spPr>
      </p:pic>
      <p:sp>
        <p:nvSpPr>
          <p:cNvPr id="391" name="Google Shape;391;p10"/>
          <p:cNvSpPr/>
          <p:nvPr/>
        </p:nvSpPr>
        <p:spPr>
          <a:xfrm>
            <a:off x="901550" y="302750"/>
            <a:ext cx="39234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ANALYSIS AND DISCUSSION</a:t>
            </a: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spcBef>
                <a:spcPts val="0"/>
              </a:spcBef>
              <a:spcAft>
                <a:spcPts val="0"/>
              </a:spcAft>
              <a:buNone/>
            </a:pP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395" name="Shape 395"/>
        <p:cNvGrpSpPr/>
        <p:nvPr/>
      </p:nvGrpSpPr>
      <p:grpSpPr>
        <a:xfrm>
          <a:off x="0" y="0"/>
          <a:ext cx="0" cy="0"/>
          <a:chOff x="0" y="0"/>
          <a:chExt cx="0" cy="0"/>
        </a:xfrm>
      </p:grpSpPr>
      <p:sp>
        <p:nvSpPr>
          <p:cNvPr id="396" name="Google Shape;396;p17"/>
          <p:cNvSpPr/>
          <p:nvPr/>
        </p:nvSpPr>
        <p:spPr>
          <a:xfrm flipH="1">
            <a:off x="-5577" y="249441"/>
            <a:ext cx="484200" cy="491100"/>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3</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397" name="Google Shape;397;p17"/>
          <p:cNvGrpSpPr/>
          <p:nvPr/>
        </p:nvGrpSpPr>
        <p:grpSpPr>
          <a:xfrm>
            <a:off x="12039597" y="252983"/>
            <a:ext cx="152401" cy="484161"/>
            <a:chOff x="12039596" y="252982"/>
            <a:chExt cx="152401" cy="484161"/>
          </a:xfrm>
        </p:grpSpPr>
        <p:sp>
          <p:nvSpPr>
            <p:cNvPr id="398" name="Google Shape;398;p17"/>
            <p:cNvSpPr/>
            <p:nvPr/>
          </p:nvSpPr>
          <p:spPr>
            <a:xfrm rot="5400000" flipH="1">
              <a:off x="12073047" y="518180"/>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99" name="Google Shape;399;p17"/>
            <p:cNvSpPr/>
            <p:nvPr/>
          </p:nvSpPr>
          <p:spPr>
            <a:xfrm rot="5400000" flipH="1">
              <a:off x="12073047" y="618193"/>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00" name="Google Shape;400;p17"/>
            <p:cNvSpPr/>
            <p:nvPr/>
          </p:nvSpPr>
          <p:spPr>
            <a:xfrm rot="5400000" flipH="1">
              <a:off x="12073047" y="321809"/>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01" name="Google Shape;401;p17"/>
            <p:cNvSpPr/>
            <p:nvPr/>
          </p:nvSpPr>
          <p:spPr>
            <a:xfrm rot="5400000" flipH="1">
              <a:off x="12073047" y="42182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02" name="Google Shape;402;p17"/>
            <p:cNvSpPr/>
            <p:nvPr/>
          </p:nvSpPr>
          <p:spPr>
            <a:xfrm rot="5400000" flipH="1">
              <a:off x="12073046" y="21953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403" name="Google Shape;403;p17"/>
          <p:cNvPicPr preferRelativeResize="0"/>
          <p:nvPr/>
        </p:nvPicPr>
        <p:blipFill>
          <a:blip r:embed="rId1"/>
          <a:stretch>
            <a:fillRect/>
          </a:stretch>
        </p:blipFill>
        <p:spPr>
          <a:xfrm>
            <a:off x="11124425" y="79550"/>
            <a:ext cx="831000" cy="831000"/>
          </a:xfrm>
          <a:prstGeom prst="rect">
            <a:avLst/>
          </a:prstGeom>
          <a:noFill/>
          <a:ln>
            <a:noFill/>
          </a:ln>
        </p:spPr>
      </p:pic>
      <p:sp>
        <p:nvSpPr>
          <p:cNvPr id="404" name="Google Shape;404;p17"/>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25" scaled="0"/>
          </a:gradFill>
          <a:ln>
            <a:noFill/>
          </a:ln>
          <a:effectLst>
            <a:outerShdw blurRad="393700" dist="76200" dir="5820000" sx="99000" sy="99000" algn="t" rotWithShape="0">
              <a:srgbClr val="000000">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05" name="Google Shape;405;p17"/>
          <p:cNvSpPr/>
          <p:nvPr/>
        </p:nvSpPr>
        <p:spPr>
          <a:xfrm>
            <a:off x="901550" y="302750"/>
            <a:ext cx="39234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ANALYSIS AND DISCUSSION</a:t>
            </a: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spcBef>
                <a:spcPts val="0"/>
              </a:spcBef>
              <a:spcAft>
                <a:spcPts val="0"/>
              </a:spcAft>
              <a:buNone/>
            </a:pP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406" name="Google Shape;406;p17"/>
          <p:cNvPicPr preferRelativeResize="0"/>
          <p:nvPr/>
        </p:nvPicPr>
        <p:blipFill>
          <a:blip r:embed="rId2"/>
          <a:stretch>
            <a:fillRect/>
          </a:stretch>
        </p:blipFill>
        <p:spPr>
          <a:xfrm>
            <a:off x="2438400" y="1995488"/>
            <a:ext cx="7315200" cy="2867025"/>
          </a:xfrm>
          <a:prstGeom prst="rect">
            <a:avLst/>
          </a:prstGeom>
          <a:noFill/>
          <a:ln>
            <a:noFill/>
          </a:ln>
        </p:spPr>
      </p:pic>
      <p:sp>
        <p:nvSpPr>
          <p:cNvPr id="407" name="Google Shape;407;p17"/>
          <p:cNvSpPr txBox="1"/>
          <p:nvPr/>
        </p:nvSpPr>
        <p:spPr>
          <a:xfrm>
            <a:off x="2481313" y="4862525"/>
            <a:ext cx="4015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900" i="1">
                <a:latin typeface="Times New Roman" panose="02020603050405020304"/>
                <a:ea typeface="Times New Roman" panose="02020603050405020304"/>
                <a:cs typeface="Times New Roman" panose="02020603050405020304"/>
                <a:sym typeface="Times New Roman" panose="02020603050405020304"/>
              </a:rPr>
              <a:t>Note:</a:t>
            </a:r>
            <a:r>
              <a:rPr lang="zh-CN" sz="900">
                <a:latin typeface="Times New Roman" panose="02020603050405020304"/>
                <a:ea typeface="Times New Roman" panose="02020603050405020304"/>
                <a:cs typeface="Times New Roman" panose="02020603050405020304"/>
                <a:sym typeface="Times New Roman" panose="02020603050405020304"/>
              </a:rPr>
              <a:t> Adapted from Open Data Ontario</a:t>
            </a:r>
            <a:endParaRPr sz="900">
              <a:latin typeface="Times New Roman" panose="02020603050405020304"/>
              <a:ea typeface="Times New Roman" panose="02020603050405020304"/>
              <a:cs typeface="Times New Roman" panose="02020603050405020304"/>
              <a:sym typeface="Times New Roman" panose="02020603050405020304"/>
            </a:endParaRPr>
          </a:p>
        </p:txBody>
      </p:sp>
      <p:cxnSp>
        <p:nvCxnSpPr>
          <p:cNvPr id="408" name="Google Shape;408;p17"/>
          <p:cNvCxnSpPr/>
          <p:nvPr/>
        </p:nvCxnSpPr>
        <p:spPr>
          <a:xfrm flipH="1">
            <a:off x="9835225" y="2301075"/>
            <a:ext cx="528900" cy="741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412" name="Shape 412"/>
        <p:cNvGrpSpPr/>
        <p:nvPr/>
      </p:nvGrpSpPr>
      <p:grpSpPr>
        <a:xfrm>
          <a:off x="0" y="0"/>
          <a:ext cx="0" cy="0"/>
          <a:chOff x="0" y="0"/>
          <a:chExt cx="0" cy="0"/>
        </a:xfrm>
      </p:grpSpPr>
      <p:sp>
        <p:nvSpPr>
          <p:cNvPr id="413" name="Google Shape;413;g12323be050c_0_20"/>
          <p:cNvSpPr/>
          <p:nvPr/>
        </p:nvSpPr>
        <p:spPr>
          <a:xfrm flipH="1">
            <a:off x="-5577" y="249441"/>
            <a:ext cx="484200" cy="491100"/>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3</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414" name="Google Shape;414;g12323be050c_0_20"/>
          <p:cNvGrpSpPr/>
          <p:nvPr/>
        </p:nvGrpSpPr>
        <p:grpSpPr>
          <a:xfrm>
            <a:off x="12039597" y="252983"/>
            <a:ext cx="152401" cy="484161"/>
            <a:chOff x="12039596" y="252982"/>
            <a:chExt cx="152401" cy="484161"/>
          </a:xfrm>
        </p:grpSpPr>
        <p:sp>
          <p:nvSpPr>
            <p:cNvPr id="415" name="Google Shape;415;g12323be050c_0_20"/>
            <p:cNvSpPr/>
            <p:nvPr/>
          </p:nvSpPr>
          <p:spPr>
            <a:xfrm rot="5400000" flipH="1">
              <a:off x="12073047" y="518180"/>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16" name="Google Shape;416;g12323be050c_0_20"/>
            <p:cNvSpPr/>
            <p:nvPr/>
          </p:nvSpPr>
          <p:spPr>
            <a:xfrm rot="5400000" flipH="1">
              <a:off x="12073047" y="618193"/>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17" name="Google Shape;417;g12323be050c_0_20"/>
            <p:cNvSpPr/>
            <p:nvPr/>
          </p:nvSpPr>
          <p:spPr>
            <a:xfrm rot="5400000" flipH="1">
              <a:off x="12073047" y="321809"/>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18" name="Google Shape;418;g12323be050c_0_20"/>
            <p:cNvSpPr/>
            <p:nvPr/>
          </p:nvSpPr>
          <p:spPr>
            <a:xfrm rot="5400000" flipH="1">
              <a:off x="12073047" y="42182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19" name="Google Shape;419;g12323be050c_0_20"/>
            <p:cNvSpPr/>
            <p:nvPr/>
          </p:nvSpPr>
          <p:spPr>
            <a:xfrm rot="5400000" flipH="1">
              <a:off x="12073046" y="21953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420" name="Google Shape;420;g12323be050c_0_20"/>
          <p:cNvPicPr preferRelativeResize="0"/>
          <p:nvPr/>
        </p:nvPicPr>
        <p:blipFill>
          <a:blip r:embed="rId1"/>
          <a:stretch>
            <a:fillRect/>
          </a:stretch>
        </p:blipFill>
        <p:spPr>
          <a:xfrm>
            <a:off x="11124425" y="79550"/>
            <a:ext cx="831000" cy="831000"/>
          </a:xfrm>
          <a:prstGeom prst="rect">
            <a:avLst/>
          </a:prstGeom>
          <a:noFill/>
          <a:ln>
            <a:noFill/>
          </a:ln>
        </p:spPr>
      </p:pic>
      <p:sp>
        <p:nvSpPr>
          <p:cNvPr id="421" name="Google Shape;421;g12323be050c_0_20"/>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25" scaled="0"/>
          </a:gradFill>
          <a:ln>
            <a:noFill/>
          </a:ln>
          <a:effectLst>
            <a:outerShdw blurRad="393700" dist="76200" dir="5820000" sx="99000" sy="99000" algn="t" rotWithShape="0">
              <a:srgbClr val="000000">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pic>
        <p:nvPicPr>
          <p:cNvPr id="422" name="Google Shape;422;g12323be050c_0_20"/>
          <p:cNvPicPr preferRelativeResize="0"/>
          <p:nvPr/>
        </p:nvPicPr>
        <p:blipFill>
          <a:blip r:embed="rId2"/>
          <a:stretch>
            <a:fillRect/>
          </a:stretch>
        </p:blipFill>
        <p:spPr>
          <a:xfrm>
            <a:off x="712275" y="1109375"/>
            <a:ext cx="6776023" cy="5237522"/>
          </a:xfrm>
          <a:prstGeom prst="rect">
            <a:avLst/>
          </a:prstGeom>
          <a:noFill/>
          <a:ln>
            <a:noFill/>
          </a:ln>
        </p:spPr>
      </p:pic>
      <p:pic>
        <p:nvPicPr>
          <p:cNvPr id="423" name="Google Shape;423;g12323be050c_0_20"/>
          <p:cNvPicPr preferRelativeResize="0"/>
          <p:nvPr/>
        </p:nvPicPr>
        <p:blipFill>
          <a:blip r:embed="rId3"/>
          <a:stretch>
            <a:fillRect/>
          </a:stretch>
        </p:blipFill>
        <p:spPr>
          <a:xfrm>
            <a:off x="7919048" y="2332725"/>
            <a:ext cx="3638550" cy="2790825"/>
          </a:xfrm>
          <a:prstGeom prst="rect">
            <a:avLst/>
          </a:prstGeom>
          <a:noFill/>
          <a:ln>
            <a:noFill/>
          </a:ln>
        </p:spPr>
      </p:pic>
      <p:sp>
        <p:nvSpPr>
          <p:cNvPr id="424" name="Google Shape;424;g12323be050c_0_20"/>
          <p:cNvSpPr/>
          <p:nvPr/>
        </p:nvSpPr>
        <p:spPr>
          <a:xfrm>
            <a:off x="901550" y="302750"/>
            <a:ext cx="39234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ANALYSIS AND DISCUSSION</a:t>
            </a: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spcBef>
                <a:spcPts val="0"/>
              </a:spcBef>
              <a:spcAft>
                <a:spcPts val="0"/>
              </a:spcAft>
              <a:buNone/>
            </a:pP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425" name="Google Shape;425;g12323be050c_0_20"/>
          <p:cNvCxnSpPr/>
          <p:nvPr/>
        </p:nvCxnSpPr>
        <p:spPr>
          <a:xfrm flipH="1">
            <a:off x="11635425" y="2579425"/>
            <a:ext cx="333900" cy="92700"/>
          </a:xfrm>
          <a:prstGeom prst="straightConnector1">
            <a:avLst/>
          </a:prstGeom>
          <a:noFill/>
          <a:ln w="9525" cap="flat" cmpd="sng">
            <a:solidFill>
              <a:srgbClr val="FF0000"/>
            </a:solidFill>
            <a:prstDash val="solid"/>
            <a:round/>
            <a:headEnd type="none" w="med" len="med"/>
            <a:tailEnd type="triangle" w="med" len="med"/>
          </a:ln>
        </p:spPr>
      </p:cxnSp>
      <p:cxnSp>
        <p:nvCxnSpPr>
          <p:cNvPr id="426" name="Google Shape;426;g12323be050c_0_20"/>
          <p:cNvCxnSpPr/>
          <p:nvPr/>
        </p:nvCxnSpPr>
        <p:spPr>
          <a:xfrm flipH="1">
            <a:off x="11598150" y="4713500"/>
            <a:ext cx="399000" cy="651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07" name="Shape 107"/>
        <p:cNvGrpSpPr/>
        <p:nvPr/>
      </p:nvGrpSpPr>
      <p:grpSpPr>
        <a:xfrm>
          <a:off x="0" y="0"/>
          <a:ext cx="0" cy="0"/>
          <a:chOff x="0" y="0"/>
          <a:chExt cx="0" cy="0"/>
        </a:xfrm>
      </p:grpSpPr>
      <p:cxnSp>
        <p:nvCxnSpPr>
          <p:cNvPr id="108" name="Google Shape;108;p2"/>
          <p:cNvCxnSpPr/>
          <p:nvPr/>
        </p:nvCxnSpPr>
        <p:spPr>
          <a:xfrm flipH="1">
            <a:off x="6763951" y="1365189"/>
            <a:ext cx="1" cy="5492811"/>
          </a:xfrm>
          <a:prstGeom prst="straightConnector1">
            <a:avLst/>
          </a:prstGeom>
          <a:noFill/>
          <a:ln w="9525" cap="flat" cmpd="sng">
            <a:solidFill>
              <a:srgbClr val="7F7F7F">
                <a:alpha val="32941"/>
              </a:srgbClr>
            </a:solidFill>
            <a:prstDash val="solid"/>
            <a:miter lim="800000"/>
            <a:headEnd type="diamond" w="med" len="med"/>
            <a:tailEnd type="diamond" w="med" len="med"/>
          </a:ln>
        </p:spPr>
      </p:cxnSp>
      <p:cxnSp>
        <p:nvCxnSpPr>
          <p:cNvPr id="109" name="Google Shape;109;p2"/>
          <p:cNvCxnSpPr/>
          <p:nvPr/>
        </p:nvCxnSpPr>
        <p:spPr>
          <a:xfrm>
            <a:off x="6038455" y="0"/>
            <a:ext cx="0" cy="5643645"/>
          </a:xfrm>
          <a:prstGeom prst="straightConnector1">
            <a:avLst/>
          </a:prstGeom>
          <a:noFill/>
          <a:ln w="9525" cap="flat" cmpd="sng">
            <a:solidFill>
              <a:srgbClr val="7F7F7F">
                <a:alpha val="32941"/>
              </a:srgbClr>
            </a:solidFill>
            <a:prstDash val="solid"/>
            <a:miter lim="800000"/>
            <a:headEnd type="diamond" w="med" len="med"/>
            <a:tailEnd type="diamond" w="med" len="med"/>
          </a:ln>
        </p:spPr>
      </p:cxnSp>
      <p:sp>
        <p:nvSpPr>
          <p:cNvPr id="110" name="Google Shape;110;p2"/>
          <p:cNvSpPr/>
          <p:nvPr/>
        </p:nvSpPr>
        <p:spPr>
          <a:xfrm rot="5400000">
            <a:off x="-2741856" y="2736809"/>
            <a:ext cx="6818603" cy="1344991"/>
          </a:xfrm>
          <a:prstGeom prst="rect">
            <a:avLst/>
          </a:prstGeom>
          <a:gradFill>
            <a:gsLst>
              <a:gs pos="0">
                <a:srgbClr val="F6F9FC">
                  <a:alpha val="0"/>
                </a:srgbClr>
              </a:gs>
              <a:gs pos="78000">
                <a:schemeClr val="accent5"/>
              </a:gs>
              <a:gs pos="100000">
                <a:schemeClr val="accent5"/>
              </a:gs>
            </a:gsLst>
            <a:lin ang="10800000" scaled="0"/>
          </a:gradFill>
          <a:ln>
            <a:noFill/>
          </a:ln>
          <a:effectLst>
            <a:outerShdw blurRad="393700" dist="76200" dir="5820000" sx="99000" sy="99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111" name="Google Shape;111;p2"/>
          <p:cNvGrpSpPr/>
          <p:nvPr/>
        </p:nvGrpSpPr>
        <p:grpSpPr>
          <a:xfrm>
            <a:off x="-22301" y="6654791"/>
            <a:ext cx="1271471" cy="203211"/>
            <a:chOff x="-22302" y="6654791"/>
            <a:chExt cx="1271471" cy="203210"/>
          </a:xfrm>
        </p:grpSpPr>
        <p:sp>
          <p:nvSpPr>
            <p:cNvPr id="112" name="Google Shape;112;p2"/>
            <p:cNvSpPr/>
            <p:nvPr/>
          </p:nvSpPr>
          <p:spPr>
            <a:xfrm rot="10800000" flipH="1">
              <a:off x="240276" y="6654791"/>
              <a:ext cx="224807" cy="20321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13" name="Google Shape;113;p2"/>
            <p:cNvSpPr/>
            <p:nvPr/>
          </p:nvSpPr>
          <p:spPr>
            <a:xfrm rot="10800000" flipH="1">
              <a:off x="-22302" y="6654791"/>
              <a:ext cx="224807" cy="203210"/>
            </a:xfrm>
            <a:prstGeom prst="roundRect">
              <a:avLst>
                <a:gd name="adj" fmla="val 5039"/>
              </a:avLst>
            </a:prstGeom>
            <a:solidFill>
              <a:srgbClr val="2F549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14" name="Google Shape;114;p2"/>
            <p:cNvSpPr/>
            <p:nvPr/>
          </p:nvSpPr>
          <p:spPr>
            <a:xfrm rot="10800000" flipH="1">
              <a:off x="755838" y="6654791"/>
              <a:ext cx="224807" cy="20321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15" name="Google Shape;115;p2"/>
            <p:cNvSpPr/>
            <p:nvPr/>
          </p:nvSpPr>
          <p:spPr>
            <a:xfrm rot="10800000" flipH="1">
              <a:off x="493260" y="6654791"/>
              <a:ext cx="224807" cy="203210"/>
            </a:xfrm>
            <a:prstGeom prst="roundRect">
              <a:avLst>
                <a:gd name="adj" fmla="val 5039"/>
              </a:avLst>
            </a:prstGeom>
            <a:solidFill>
              <a:srgbClr val="2F549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16" name="Google Shape;116;p2"/>
            <p:cNvSpPr/>
            <p:nvPr/>
          </p:nvSpPr>
          <p:spPr>
            <a:xfrm rot="10800000" flipH="1">
              <a:off x="1024362" y="6654791"/>
              <a:ext cx="224807" cy="203210"/>
            </a:xfrm>
            <a:prstGeom prst="roundRect">
              <a:avLst>
                <a:gd name="adj" fmla="val 5039"/>
              </a:avLst>
            </a:prstGeom>
            <a:solidFill>
              <a:srgbClr val="2F549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117" name="Google Shape;117;p2"/>
          <p:cNvSpPr txBox="1"/>
          <p:nvPr/>
        </p:nvSpPr>
        <p:spPr>
          <a:xfrm rot="5400000">
            <a:off x="-1631345" y="1989748"/>
            <a:ext cx="4519883" cy="10310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sz="5500">
                <a:solidFill>
                  <a:schemeClr val="lt1"/>
                </a:solidFill>
                <a:latin typeface="Open Sans Light"/>
                <a:ea typeface="Open Sans Light"/>
                <a:cs typeface="Open Sans Light"/>
                <a:sym typeface="Open Sans Light"/>
              </a:rPr>
              <a:t>CONTENTS</a:t>
            </a:r>
            <a:endParaRPr sz="5500">
              <a:solidFill>
                <a:schemeClr val="lt1"/>
              </a:solidFill>
              <a:latin typeface="Open Sans Light"/>
              <a:ea typeface="Open Sans Light"/>
              <a:cs typeface="Open Sans Light"/>
              <a:sym typeface="Open Sans Light"/>
            </a:endParaRPr>
          </a:p>
        </p:txBody>
      </p:sp>
      <p:sp>
        <p:nvSpPr>
          <p:cNvPr id="118" name="Google Shape;118;p2"/>
          <p:cNvSpPr/>
          <p:nvPr/>
        </p:nvSpPr>
        <p:spPr>
          <a:xfrm flipH="1">
            <a:off x="5796313" y="1705945"/>
            <a:ext cx="484287" cy="491115"/>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1</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19" name="Google Shape;119;p2"/>
          <p:cNvSpPr/>
          <p:nvPr/>
        </p:nvSpPr>
        <p:spPr>
          <a:xfrm flipH="1">
            <a:off x="6521811" y="2313513"/>
            <a:ext cx="484287" cy="491115"/>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2</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20" name="Google Shape;120;p2"/>
          <p:cNvSpPr/>
          <p:nvPr/>
        </p:nvSpPr>
        <p:spPr>
          <a:xfrm flipH="1">
            <a:off x="5797243" y="2976881"/>
            <a:ext cx="484287" cy="491115"/>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3</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21" name="Google Shape;121;p2"/>
          <p:cNvSpPr/>
          <p:nvPr/>
        </p:nvSpPr>
        <p:spPr>
          <a:xfrm flipH="1">
            <a:off x="6521811" y="3583513"/>
            <a:ext cx="484287" cy="491115"/>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4</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22" name="Google Shape;122;p2"/>
          <p:cNvSpPr/>
          <p:nvPr/>
        </p:nvSpPr>
        <p:spPr>
          <a:xfrm flipH="1">
            <a:off x="5797243" y="4246881"/>
            <a:ext cx="484287" cy="491115"/>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5</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23" name="Google Shape;123;p2"/>
          <p:cNvSpPr txBox="1"/>
          <p:nvPr/>
        </p:nvSpPr>
        <p:spPr>
          <a:xfrm>
            <a:off x="2895713" y="1536000"/>
            <a:ext cx="26037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24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rPr>
              <a:t>RESEARCH BACKGROUNDS</a:t>
            </a:r>
            <a:endParaRPr sz="24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4" name="Google Shape;124;p2"/>
          <p:cNvSpPr txBox="1"/>
          <p:nvPr/>
        </p:nvSpPr>
        <p:spPr>
          <a:xfrm>
            <a:off x="7669148" y="2089764"/>
            <a:ext cx="2493000" cy="831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zh-CN" sz="24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rPr>
              <a:t>RESEARCH METHODS</a:t>
            </a:r>
            <a:endParaRPr sz="24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5" name="Google Shape;125;p2"/>
          <p:cNvSpPr txBox="1"/>
          <p:nvPr/>
        </p:nvSpPr>
        <p:spPr>
          <a:xfrm>
            <a:off x="3033425" y="2622138"/>
            <a:ext cx="2328300" cy="12006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zh-CN" sz="24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rPr>
              <a:t>ANALYSIS AND DISCUSSION</a:t>
            </a:r>
            <a:endParaRPr sz="24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6" name="Google Shape;126;p2"/>
          <p:cNvSpPr txBox="1"/>
          <p:nvPr/>
        </p:nvSpPr>
        <p:spPr>
          <a:xfrm>
            <a:off x="7522750" y="3228775"/>
            <a:ext cx="2785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24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rPr>
              <a:t>CONCLUSION AND SUGGESTION</a:t>
            </a:r>
            <a:endParaRPr sz="24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Google Shape;127;p2"/>
          <p:cNvSpPr txBox="1"/>
          <p:nvPr/>
        </p:nvSpPr>
        <p:spPr>
          <a:xfrm>
            <a:off x="3130775" y="4261575"/>
            <a:ext cx="2133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sz="24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rPr>
              <a:t>REFERENCES</a:t>
            </a:r>
            <a:endParaRPr sz="24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28" name="Google Shape;128;p2"/>
          <p:cNvPicPr preferRelativeResize="0"/>
          <p:nvPr/>
        </p:nvPicPr>
        <p:blipFill>
          <a:blip r:embed="rId1"/>
          <a:stretch>
            <a:fillRect/>
          </a:stretch>
        </p:blipFill>
        <p:spPr>
          <a:xfrm>
            <a:off x="11124425" y="79550"/>
            <a:ext cx="831000" cy="831000"/>
          </a:xfrm>
          <a:prstGeom prst="rect">
            <a:avLst/>
          </a:prstGeom>
          <a:noFill/>
          <a:ln>
            <a:noFill/>
          </a:ln>
        </p:spPr>
      </p:pic>
      <p:grpSp>
        <p:nvGrpSpPr>
          <p:cNvPr id="129" name="Google Shape;129;p2"/>
          <p:cNvGrpSpPr/>
          <p:nvPr/>
        </p:nvGrpSpPr>
        <p:grpSpPr>
          <a:xfrm>
            <a:off x="12039597" y="252983"/>
            <a:ext cx="152401" cy="484161"/>
            <a:chOff x="12039596" y="252982"/>
            <a:chExt cx="152401" cy="484161"/>
          </a:xfrm>
        </p:grpSpPr>
        <p:sp>
          <p:nvSpPr>
            <p:cNvPr id="130" name="Google Shape;130;p2"/>
            <p:cNvSpPr/>
            <p:nvPr/>
          </p:nvSpPr>
          <p:spPr>
            <a:xfrm rot="5400000" flipH="1">
              <a:off x="12073047" y="518180"/>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31" name="Google Shape;131;p2"/>
            <p:cNvSpPr/>
            <p:nvPr/>
          </p:nvSpPr>
          <p:spPr>
            <a:xfrm rot="5400000" flipH="1">
              <a:off x="12073047" y="618193"/>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32" name="Google Shape;132;p2"/>
            <p:cNvSpPr/>
            <p:nvPr/>
          </p:nvSpPr>
          <p:spPr>
            <a:xfrm rot="5400000" flipH="1">
              <a:off x="12073047" y="321809"/>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33" name="Google Shape;133;p2"/>
            <p:cNvSpPr/>
            <p:nvPr/>
          </p:nvSpPr>
          <p:spPr>
            <a:xfrm rot="5400000" flipH="1">
              <a:off x="12073047" y="42182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34" name="Google Shape;134;p2"/>
            <p:cNvSpPr/>
            <p:nvPr/>
          </p:nvSpPr>
          <p:spPr>
            <a:xfrm rot="5400000" flipH="1">
              <a:off x="12073046" y="21953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430" name="Shape 430"/>
        <p:cNvGrpSpPr/>
        <p:nvPr/>
      </p:nvGrpSpPr>
      <p:grpSpPr>
        <a:xfrm>
          <a:off x="0" y="0"/>
          <a:ext cx="0" cy="0"/>
          <a:chOff x="0" y="0"/>
          <a:chExt cx="0" cy="0"/>
        </a:xfrm>
      </p:grpSpPr>
      <p:grpSp>
        <p:nvGrpSpPr>
          <p:cNvPr id="431" name="Google Shape;431;p20"/>
          <p:cNvGrpSpPr/>
          <p:nvPr/>
        </p:nvGrpSpPr>
        <p:grpSpPr>
          <a:xfrm>
            <a:off x="-21101" y="2847434"/>
            <a:ext cx="12213102" cy="1296345"/>
            <a:chOff x="-21101" y="2847433"/>
            <a:chExt cx="12213102" cy="1296345"/>
          </a:xfrm>
        </p:grpSpPr>
        <p:sp>
          <p:nvSpPr>
            <p:cNvPr id="432" name="Google Shape;432;p20"/>
            <p:cNvSpPr/>
            <p:nvPr/>
          </p:nvSpPr>
          <p:spPr>
            <a:xfrm flipH="1">
              <a:off x="0" y="2872348"/>
              <a:ext cx="12192000" cy="1252063"/>
            </a:xfrm>
            <a:prstGeom prst="rect">
              <a:avLst/>
            </a:prstGeom>
            <a:gradFill>
              <a:gsLst>
                <a:gs pos="0">
                  <a:srgbClr val="F6F9FC">
                    <a:alpha val="0"/>
                  </a:srgbClr>
                </a:gs>
                <a:gs pos="78000">
                  <a:schemeClr val="accent5"/>
                </a:gs>
                <a:gs pos="100000">
                  <a:schemeClr val="accent5"/>
                </a:gs>
              </a:gsLst>
              <a:lin ang="10800000" scaled="0"/>
            </a:gradFill>
            <a:ln>
              <a:noFill/>
            </a:ln>
            <a:effectLst>
              <a:outerShdw blurRad="393700" dist="76200" dir="5820000" sx="99000" sy="99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33" name="Google Shape;433;p20"/>
            <p:cNvSpPr/>
            <p:nvPr/>
          </p:nvSpPr>
          <p:spPr>
            <a:xfrm flipH="1">
              <a:off x="464451" y="2847433"/>
              <a:ext cx="1273995" cy="1291039"/>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6000">
                  <a:solidFill>
                    <a:schemeClr val="lt1"/>
                  </a:solidFill>
                  <a:latin typeface="Century Gothic" panose="020B0502020202020204"/>
                  <a:ea typeface="Century Gothic" panose="020B0502020202020204"/>
                  <a:cs typeface="Century Gothic" panose="020B0502020202020204"/>
                  <a:sym typeface="Century Gothic" panose="020B0502020202020204"/>
                </a:rPr>
                <a:t>4</a:t>
              </a:r>
              <a:endParaRPr sz="60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434" name="Google Shape;434;p20"/>
            <p:cNvGrpSpPr/>
            <p:nvPr/>
          </p:nvGrpSpPr>
          <p:grpSpPr>
            <a:xfrm>
              <a:off x="-21101" y="2858492"/>
              <a:ext cx="242777" cy="1285286"/>
              <a:chOff x="-21101" y="2858492"/>
              <a:chExt cx="242777" cy="1285286"/>
            </a:xfrm>
          </p:grpSpPr>
          <p:sp>
            <p:nvSpPr>
              <p:cNvPr id="435" name="Google Shape;435;p20"/>
              <p:cNvSpPr/>
              <p:nvPr/>
            </p:nvSpPr>
            <p:spPr>
              <a:xfrm rot="5400000" flipH="1">
                <a:off x="-13338" y="3643334"/>
                <a:ext cx="227250" cy="242777"/>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36" name="Google Shape;436;p20"/>
              <p:cNvSpPr/>
              <p:nvPr/>
            </p:nvSpPr>
            <p:spPr>
              <a:xfrm rot="5400000" flipH="1">
                <a:off x="-13338" y="3908764"/>
                <a:ext cx="227250" cy="242777"/>
              </a:xfrm>
              <a:prstGeom prst="roundRect">
                <a:avLst>
                  <a:gd name="adj" fmla="val 5039"/>
                </a:avLst>
              </a:prstGeom>
              <a:solidFill>
                <a:srgbClr val="1F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37" name="Google Shape;437;p20"/>
              <p:cNvSpPr/>
              <p:nvPr/>
            </p:nvSpPr>
            <p:spPr>
              <a:xfrm rot="5400000" flipH="1">
                <a:off x="-13338" y="3122170"/>
                <a:ext cx="227250" cy="242777"/>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38" name="Google Shape;438;p20"/>
              <p:cNvSpPr/>
              <p:nvPr/>
            </p:nvSpPr>
            <p:spPr>
              <a:xfrm rot="5400000" flipH="1">
                <a:off x="-13338" y="3387600"/>
                <a:ext cx="227250" cy="242777"/>
              </a:xfrm>
              <a:prstGeom prst="roundRect">
                <a:avLst>
                  <a:gd name="adj" fmla="val 5039"/>
                </a:avLst>
              </a:prstGeom>
              <a:solidFill>
                <a:srgbClr val="1F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39" name="Google Shape;439;p20"/>
              <p:cNvSpPr/>
              <p:nvPr/>
            </p:nvSpPr>
            <p:spPr>
              <a:xfrm rot="5400000" flipH="1">
                <a:off x="-13338" y="2850728"/>
                <a:ext cx="227250" cy="242777"/>
              </a:xfrm>
              <a:prstGeom prst="roundRect">
                <a:avLst>
                  <a:gd name="adj" fmla="val 5039"/>
                </a:avLst>
              </a:prstGeom>
              <a:solidFill>
                <a:srgbClr val="1F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440" name="Google Shape;440;p20"/>
            <p:cNvSpPr/>
            <p:nvPr/>
          </p:nvSpPr>
          <p:spPr>
            <a:xfrm>
              <a:off x="5838148" y="3262124"/>
              <a:ext cx="5286300" cy="461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zh-CN" sz="24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CONCLUSION AND SUGGESTIONS</a:t>
              </a:r>
              <a:endParaRPr lang="zh-CN" sz="24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441" name="Google Shape;441;p20"/>
          <p:cNvGrpSpPr/>
          <p:nvPr/>
        </p:nvGrpSpPr>
        <p:grpSpPr>
          <a:xfrm>
            <a:off x="12039605" y="252857"/>
            <a:ext cx="152393" cy="484287"/>
            <a:chOff x="12039604" y="252856"/>
            <a:chExt cx="152393" cy="484287"/>
          </a:xfrm>
        </p:grpSpPr>
        <p:sp>
          <p:nvSpPr>
            <p:cNvPr id="442" name="Google Shape;442;p20"/>
            <p:cNvSpPr/>
            <p:nvPr/>
          </p:nvSpPr>
          <p:spPr>
            <a:xfrm rot="5400000" flipH="1">
              <a:off x="12072988" y="518121"/>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43" name="Google Shape;443;p20"/>
            <p:cNvSpPr/>
            <p:nvPr/>
          </p:nvSpPr>
          <p:spPr>
            <a:xfrm rot="5400000" flipH="1">
              <a:off x="12072988" y="618134"/>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44" name="Google Shape;444;p20"/>
            <p:cNvSpPr/>
            <p:nvPr/>
          </p:nvSpPr>
          <p:spPr>
            <a:xfrm rot="5400000" flipH="1">
              <a:off x="12072988" y="321750"/>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45" name="Google Shape;445;p20"/>
            <p:cNvSpPr/>
            <p:nvPr/>
          </p:nvSpPr>
          <p:spPr>
            <a:xfrm rot="5400000" flipH="1">
              <a:off x="12072988" y="42176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46" name="Google Shape;446;p20"/>
            <p:cNvSpPr/>
            <p:nvPr/>
          </p:nvSpPr>
          <p:spPr>
            <a:xfrm rot="5400000" flipH="1">
              <a:off x="12072987" y="21947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447" name="Google Shape;447;p20"/>
          <p:cNvPicPr preferRelativeResize="0"/>
          <p:nvPr/>
        </p:nvPicPr>
        <p:blipFill>
          <a:blip r:embed="rId1"/>
          <a:stretch>
            <a:fillRect/>
          </a:stretch>
        </p:blipFill>
        <p:spPr>
          <a:xfrm>
            <a:off x="11124425" y="79550"/>
            <a:ext cx="831000" cy="831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451" name="Shape 451"/>
        <p:cNvGrpSpPr/>
        <p:nvPr/>
      </p:nvGrpSpPr>
      <p:grpSpPr>
        <a:xfrm>
          <a:off x="0" y="0"/>
          <a:ext cx="0" cy="0"/>
          <a:chOff x="0" y="0"/>
          <a:chExt cx="0" cy="0"/>
        </a:xfrm>
      </p:grpSpPr>
      <p:sp>
        <p:nvSpPr>
          <p:cNvPr id="452" name="Google Shape;452;p22"/>
          <p:cNvSpPr/>
          <p:nvPr/>
        </p:nvSpPr>
        <p:spPr>
          <a:xfrm flipH="1">
            <a:off x="-5577" y="249441"/>
            <a:ext cx="484200" cy="491100"/>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4</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453" name="Google Shape;453;p22"/>
          <p:cNvGrpSpPr/>
          <p:nvPr/>
        </p:nvGrpSpPr>
        <p:grpSpPr>
          <a:xfrm>
            <a:off x="12039597" y="252983"/>
            <a:ext cx="152401" cy="484161"/>
            <a:chOff x="12039596" y="252982"/>
            <a:chExt cx="152401" cy="484161"/>
          </a:xfrm>
        </p:grpSpPr>
        <p:sp>
          <p:nvSpPr>
            <p:cNvPr id="454" name="Google Shape;454;p22"/>
            <p:cNvSpPr/>
            <p:nvPr/>
          </p:nvSpPr>
          <p:spPr>
            <a:xfrm rot="5400000" flipH="1">
              <a:off x="12073047" y="518180"/>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55" name="Google Shape;455;p22"/>
            <p:cNvSpPr/>
            <p:nvPr/>
          </p:nvSpPr>
          <p:spPr>
            <a:xfrm rot="5400000" flipH="1">
              <a:off x="12073047" y="618193"/>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56" name="Google Shape;456;p22"/>
            <p:cNvSpPr/>
            <p:nvPr/>
          </p:nvSpPr>
          <p:spPr>
            <a:xfrm rot="5400000" flipH="1">
              <a:off x="12073047" y="321809"/>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57" name="Google Shape;457;p22"/>
            <p:cNvSpPr/>
            <p:nvPr/>
          </p:nvSpPr>
          <p:spPr>
            <a:xfrm rot="5400000" flipH="1">
              <a:off x="12073047" y="42182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58" name="Google Shape;458;p22"/>
            <p:cNvSpPr/>
            <p:nvPr/>
          </p:nvSpPr>
          <p:spPr>
            <a:xfrm rot="5400000" flipH="1">
              <a:off x="12073046" y="21953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459" name="Google Shape;459;p22"/>
          <p:cNvPicPr preferRelativeResize="0"/>
          <p:nvPr/>
        </p:nvPicPr>
        <p:blipFill>
          <a:blip r:embed="rId1"/>
          <a:stretch>
            <a:fillRect/>
          </a:stretch>
        </p:blipFill>
        <p:spPr>
          <a:xfrm>
            <a:off x="11124425" y="79550"/>
            <a:ext cx="831000" cy="831000"/>
          </a:xfrm>
          <a:prstGeom prst="rect">
            <a:avLst/>
          </a:prstGeom>
          <a:noFill/>
          <a:ln>
            <a:noFill/>
          </a:ln>
        </p:spPr>
      </p:pic>
      <p:sp>
        <p:nvSpPr>
          <p:cNvPr id="460" name="Google Shape;460;p22"/>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25" scaled="0"/>
          </a:gradFill>
          <a:ln>
            <a:noFill/>
          </a:ln>
          <a:effectLst>
            <a:outerShdw blurRad="393700" dist="76200" dir="5820000" sx="99000" sy="99000" algn="t" rotWithShape="0">
              <a:srgbClr val="000000">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61" name="Google Shape;461;p22"/>
          <p:cNvSpPr/>
          <p:nvPr/>
        </p:nvSpPr>
        <p:spPr>
          <a:xfrm>
            <a:off x="901550" y="302750"/>
            <a:ext cx="47955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CONCLUSION AND SUGGESTIONS</a:t>
            </a: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62" name="Google Shape;462;p22"/>
          <p:cNvSpPr txBox="1"/>
          <p:nvPr/>
        </p:nvSpPr>
        <p:spPr>
          <a:xfrm>
            <a:off x="901550" y="2315275"/>
            <a:ext cx="10222800" cy="288988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600" b="1"/>
              <a:t>1. Minimum expenditures (change attendance boundary)</a:t>
            </a:r>
            <a:endParaRPr sz="1600" b="1"/>
          </a:p>
          <a:p>
            <a:pPr marL="0" lvl="0" indent="0" algn="l" rtl="0">
              <a:spcBef>
                <a:spcPts val="0"/>
              </a:spcBef>
              <a:spcAft>
                <a:spcPts val="0"/>
              </a:spcAft>
              <a:buNone/>
            </a:pPr>
            <a:r>
              <a:rPr lang="zh-CN" sz="1600"/>
              <a:t>· Enrollment pressure in some schools can be improved, maximizing the use of existing resources.</a:t>
            </a:r>
            <a:endParaRPr sz="1600"/>
          </a:p>
          <a:p>
            <a:pPr marL="0" lvl="0" indent="0" algn="l" rtl="0">
              <a:spcBef>
                <a:spcPts val="0"/>
              </a:spcBef>
              <a:spcAft>
                <a:spcPts val="0"/>
              </a:spcAft>
              <a:buNone/>
            </a:pPr>
            <a:endParaRPr sz="1600" b="1"/>
          </a:p>
          <a:p>
            <a:pPr marL="0" lvl="0" indent="0" algn="l" rtl="0">
              <a:spcBef>
                <a:spcPts val="0"/>
              </a:spcBef>
              <a:spcAft>
                <a:spcPts val="0"/>
              </a:spcAft>
              <a:buNone/>
            </a:pPr>
            <a:r>
              <a:rPr lang="zh-CN" sz="1600" b="1"/>
              <a:t>2. Certain expenditures (refurbishment and expansion)</a:t>
            </a:r>
            <a:endParaRPr sz="1600" b="1"/>
          </a:p>
          <a:p>
            <a:pPr marL="0" lvl="0" indent="0" algn="l" rtl="0">
              <a:spcBef>
                <a:spcPts val="0"/>
              </a:spcBef>
              <a:spcAft>
                <a:spcPts val="0"/>
              </a:spcAft>
              <a:buNone/>
            </a:pPr>
            <a:r>
              <a:rPr lang="zh-CN" sz="1600"/>
              <a:t>· FIC, NDM and STA desperately need more capacity.</a:t>
            </a:r>
            <a:endParaRPr sz="1600"/>
          </a:p>
          <a:p>
            <a:pPr marL="0" lvl="0" indent="0" algn="l" rtl="0">
              <a:spcBef>
                <a:spcPts val="0"/>
              </a:spcBef>
              <a:spcAft>
                <a:spcPts val="0"/>
              </a:spcAft>
              <a:buNone/>
            </a:pPr>
            <a:r>
              <a:rPr lang="zh-CN" sz="1600"/>
              <a:t>· HFA or STP can expand FI to meet future FI admission needs from nearby areas.</a:t>
            </a:r>
            <a:endParaRPr sz="1600"/>
          </a:p>
          <a:p>
            <a:pPr marL="0" lvl="0" indent="0" algn="l" rtl="0">
              <a:spcBef>
                <a:spcPts val="0"/>
              </a:spcBef>
              <a:spcAft>
                <a:spcPts val="0"/>
              </a:spcAft>
              <a:buNone/>
            </a:pPr>
            <a:endParaRPr sz="1600" b="1"/>
          </a:p>
          <a:p>
            <a:pPr marL="0" lvl="0" indent="0" algn="l" rtl="0">
              <a:spcBef>
                <a:spcPts val="0"/>
              </a:spcBef>
              <a:spcAft>
                <a:spcPts val="0"/>
              </a:spcAft>
              <a:buNone/>
            </a:pPr>
            <a:r>
              <a:rPr lang="zh-CN" sz="1600" b="1"/>
              <a:t>3. Larger expenditures (build new schools)</a:t>
            </a:r>
            <a:endParaRPr sz="1600" b="1"/>
          </a:p>
          <a:p>
            <a:pPr marL="0" lvl="0" indent="0" algn="l" rtl="0">
              <a:spcBef>
                <a:spcPts val="0"/>
              </a:spcBef>
              <a:spcAft>
                <a:spcPts val="0"/>
              </a:spcAft>
              <a:buNone/>
            </a:pPr>
            <a:r>
              <a:rPr lang="zh-CN" sz="1600"/>
              <a:t>· In the eastern region, dual-track </a:t>
            </a:r>
            <a:r>
              <a:rPr lang="en-US" altLang="zh-CN" sz="1600"/>
              <a:t>elementary</a:t>
            </a:r>
            <a:r>
              <a:rPr lang="zh-CN" sz="1600"/>
              <a:t> schools that also provide FI can be built. There is a high probability that it will attract students who want to enroll in FI but give up due to distance issues, as well as some students who may have enrolled in FI programs in other districts (public schools) in the area.</a:t>
            </a:r>
            <a:endParaRPr sz="1600"/>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466" name="Shape 466"/>
        <p:cNvGrpSpPr/>
        <p:nvPr/>
      </p:nvGrpSpPr>
      <p:grpSpPr>
        <a:xfrm>
          <a:off x="0" y="0"/>
          <a:ext cx="0" cy="0"/>
          <a:chOff x="0" y="0"/>
          <a:chExt cx="0" cy="0"/>
        </a:xfrm>
      </p:grpSpPr>
      <p:grpSp>
        <p:nvGrpSpPr>
          <p:cNvPr id="467" name="Google Shape;467;p23"/>
          <p:cNvGrpSpPr/>
          <p:nvPr/>
        </p:nvGrpSpPr>
        <p:grpSpPr>
          <a:xfrm>
            <a:off x="-21102" y="2847434"/>
            <a:ext cx="13238447" cy="1296345"/>
            <a:chOff x="-21101" y="2847433"/>
            <a:chExt cx="13238448" cy="1296345"/>
          </a:xfrm>
        </p:grpSpPr>
        <p:sp>
          <p:nvSpPr>
            <p:cNvPr id="468" name="Google Shape;468;p23"/>
            <p:cNvSpPr/>
            <p:nvPr/>
          </p:nvSpPr>
          <p:spPr>
            <a:xfrm flipH="1">
              <a:off x="1025346" y="2872348"/>
              <a:ext cx="12192000" cy="1252063"/>
            </a:xfrm>
            <a:prstGeom prst="rect">
              <a:avLst/>
            </a:prstGeom>
            <a:gradFill>
              <a:gsLst>
                <a:gs pos="0">
                  <a:srgbClr val="F6F9FC">
                    <a:alpha val="0"/>
                  </a:srgbClr>
                </a:gs>
                <a:gs pos="78000">
                  <a:schemeClr val="accent5"/>
                </a:gs>
                <a:gs pos="100000">
                  <a:schemeClr val="accent5"/>
                </a:gs>
              </a:gsLst>
              <a:lin ang="10800000" scaled="0"/>
            </a:gradFill>
            <a:ln>
              <a:noFill/>
            </a:ln>
            <a:effectLst>
              <a:outerShdw blurRad="393700" dist="76200" dir="5820000" sx="99000" sy="99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69" name="Google Shape;469;p23"/>
            <p:cNvSpPr/>
            <p:nvPr/>
          </p:nvSpPr>
          <p:spPr>
            <a:xfrm flipH="1">
              <a:off x="464451" y="2847433"/>
              <a:ext cx="1273995" cy="1291039"/>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6000">
                  <a:solidFill>
                    <a:schemeClr val="lt1"/>
                  </a:solidFill>
                  <a:latin typeface="Century Gothic" panose="020B0502020202020204"/>
                  <a:ea typeface="Century Gothic" panose="020B0502020202020204"/>
                  <a:cs typeface="Century Gothic" panose="020B0502020202020204"/>
                  <a:sym typeface="Century Gothic" panose="020B0502020202020204"/>
                </a:rPr>
                <a:t>5</a:t>
              </a:r>
              <a:endParaRPr sz="60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470" name="Google Shape;470;p23"/>
            <p:cNvGrpSpPr/>
            <p:nvPr/>
          </p:nvGrpSpPr>
          <p:grpSpPr>
            <a:xfrm>
              <a:off x="-21101" y="2858492"/>
              <a:ext cx="242777" cy="1285286"/>
              <a:chOff x="-21101" y="2858492"/>
              <a:chExt cx="242777" cy="1285286"/>
            </a:xfrm>
          </p:grpSpPr>
          <p:sp>
            <p:nvSpPr>
              <p:cNvPr id="471" name="Google Shape;471;p23"/>
              <p:cNvSpPr/>
              <p:nvPr/>
            </p:nvSpPr>
            <p:spPr>
              <a:xfrm rot="5400000" flipH="1">
                <a:off x="-13338" y="3643334"/>
                <a:ext cx="227250" cy="242777"/>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72" name="Google Shape;472;p23"/>
              <p:cNvSpPr/>
              <p:nvPr/>
            </p:nvSpPr>
            <p:spPr>
              <a:xfrm rot="5400000" flipH="1">
                <a:off x="-13338" y="3908764"/>
                <a:ext cx="227250" cy="242777"/>
              </a:xfrm>
              <a:prstGeom prst="roundRect">
                <a:avLst>
                  <a:gd name="adj" fmla="val 5039"/>
                </a:avLst>
              </a:prstGeom>
              <a:solidFill>
                <a:srgbClr val="1F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73" name="Google Shape;473;p23"/>
              <p:cNvSpPr/>
              <p:nvPr/>
            </p:nvSpPr>
            <p:spPr>
              <a:xfrm rot="5400000" flipH="1">
                <a:off x="-13338" y="3122170"/>
                <a:ext cx="227250" cy="242777"/>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74" name="Google Shape;474;p23"/>
              <p:cNvSpPr/>
              <p:nvPr/>
            </p:nvSpPr>
            <p:spPr>
              <a:xfrm rot="5400000" flipH="1">
                <a:off x="-13338" y="3387600"/>
                <a:ext cx="227250" cy="242777"/>
              </a:xfrm>
              <a:prstGeom prst="roundRect">
                <a:avLst>
                  <a:gd name="adj" fmla="val 5039"/>
                </a:avLst>
              </a:prstGeom>
              <a:solidFill>
                <a:srgbClr val="1F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75" name="Google Shape;475;p23"/>
              <p:cNvSpPr/>
              <p:nvPr/>
            </p:nvSpPr>
            <p:spPr>
              <a:xfrm rot="5400000" flipH="1">
                <a:off x="-13338" y="2850728"/>
                <a:ext cx="227250" cy="242777"/>
              </a:xfrm>
              <a:prstGeom prst="roundRect">
                <a:avLst>
                  <a:gd name="adj" fmla="val 5039"/>
                </a:avLst>
              </a:prstGeom>
              <a:solidFill>
                <a:srgbClr val="1F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476" name="Google Shape;476;p23"/>
            <p:cNvSpPr/>
            <p:nvPr/>
          </p:nvSpPr>
          <p:spPr>
            <a:xfrm>
              <a:off x="8705535" y="3278161"/>
              <a:ext cx="24189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24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References</a:t>
              </a:r>
              <a:endParaRPr lang="zh-CN" sz="24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477" name="Google Shape;477;p23"/>
          <p:cNvGrpSpPr/>
          <p:nvPr/>
        </p:nvGrpSpPr>
        <p:grpSpPr>
          <a:xfrm>
            <a:off x="12039605" y="252857"/>
            <a:ext cx="152393" cy="484287"/>
            <a:chOff x="12039604" y="252856"/>
            <a:chExt cx="152393" cy="484287"/>
          </a:xfrm>
        </p:grpSpPr>
        <p:sp>
          <p:nvSpPr>
            <p:cNvPr id="478" name="Google Shape;478;p23"/>
            <p:cNvSpPr/>
            <p:nvPr/>
          </p:nvSpPr>
          <p:spPr>
            <a:xfrm rot="5400000" flipH="1">
              <a:off x="12072988" y="518121"/>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79" name="Google Shape;479;p23"/>
            <p:cNvSpPr/>
            <p:nvPr/>
          </p:nvSpPr>
          <p:spPr>
            <a:xfrm rot="5400000" flipH="1">
              <a:off x="12072988" y="618134"/>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80" name="Google Shape;480;p23"/>
            <p:cNvSpPr/>
            <p:nvPr/>
          </p:nvSpPr>
          <p:spPr>
            <a:xfrm rot="5400000" flipH="1">
              <a:off x="12072988" y="321750"/>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81" name="Google Shape;481;p23"/>
            <p:cNvSpPr/>
            <p:nvPr/>
          </p:nvSpPr>
          <p:spPr>
            <a:xfrm rot="5400000" flipH="1">
              <a:off x="12072988" y="42176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82" name="Google Shape;482;p23"/>
            <p:cNvSpPr/>
            <p:nvPr/>
          </p:nvSpPr>
          <p:spPr>
            <a:xfrm rot="5400000" flipH="1">
              <a:off x="12072987" y="21947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483" name="Google Shape;483;p23"/>
          <p:cNvPicPr preferRelativeResize="0"/>
          <p:nvPr/>
        </p:nvPicPr>
        <p:blipFill>
          <a:blip r:embed="rId1"/>
          <a:stretch>
            <a:fillRect/>
          </a:stretch>
        </p:blipFill>
        <p:spPr>
          <a:xfrm>
            <a:off x="11124425" y="79550"/>
            <a:ext cx="831000" cy="831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487" name="Shape 487"/>
        <p:cNvGrpSpPr/>
        <p:nvPr/>
      </p:nvGrpSpPr>
      <p:grpSpPr>
        <a:xfrm>
          <a:off x="0" y="0"/>
          <a:ext cx="0" cy="0"/>
          <a:chOff x="0" y="0"/>
          <a:chExt cx="0" cy="0"/>
        </a:xfrm>
      </p:grpSpPr>
      <p:sp>
        <p:nvSpPr>
          <p:cNvPr id="488" name="Google Shape;488;p24"/>
          <p:cNvSpPr/>
          <p:nvPr/>
        </p:nvSpPr>
        <p:spPr>
          <a:xfrm>
            <a:off x="765275" y="2065425"/>
            <a:ext cx="11432400" cy="4170300"/>
          </a:xfrm>
          <a:prstGeom prst="roundRect">
            <a:avLst>
              <a:gd name="adj" fmla="val 0"/>
            </a:avLst>
          </a:prstGeom>
          <a:solidFill>
            <a:srgbClr val="4472C4">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89" name="Google Shape;489;p24"/>
          <p:cNvSpPr/>
          <p:nvPr/>
        </p:nvSpPr>
        <p:spPr>
          <a:xfrm>
            <a:off x="760850" y="1876975"/>
            <a:ext cx="11432400" cy="4170300"/>
          </a:xfrm>
          <a:prstGeom prst="roundRect">
            <a:avLst>
              <a:gd name="adj" fmla="val 0"/>
            </a:avLst>
          </a:prstGeom>
          <a:solidFill>
            <a:srgbClr val="4472C4">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90" name="Google Shape;490;p24"/>
          <p:cNvSpPr/>
          <p:nvPr/>
        </p:nvSpPr>
        <p:spPr>
          <a:xfrm rot="5400000" flipH="1">
            <a:off x="-146012" y="4710883"/>
            <a:ext cx="770655" cy="478620"/>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91" name="Google Shape;491;p24"/>
          <p:cNvSpPr/>
          <p:nvPr/>
        </p:nvSpPr>
        <p:spPr>
          <a:xfrm rot="5400000" flipH="1">
            <a:off x="-146012" y="5611017"/>
            <a:ext cx="770655" cy="478620"/>
          </a:xfrm>
          <a:prstGeom prst="roundRect">
            <a:avLst>
              <a:gd name="adj" fmla="val 5039"/>
            </a:avLst>
          </a:prstGeom>
          <a:solidFill>
            <a:srgbClr val="20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92" name="Google Shape;492;p24"/>
          <p:cNvSpPr/>
          <p:nvPr/>
        </p:nvSpPr>
        <p:spPr>
          <a:xfrm rot="5400000" flipH="1">
            <a:off x="-146012" y="2943503"/>
            <a:ext cx="770655" cy="478620"/>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93" name="Google Shape;493;p24"/>
          <p:cNvSpPr/>
          <p:nvPr/>
        </p:nvSpPr>
        <p:spPr>
          <a:xfrm rot="5400000" flipH="1">
            <a:off x="-146012" y="3843635"/>
            <a:ext cx="770655" cy="478620"/>
          </a:xfrm>
          <a:prstGeom prst="roundRect">
            <a:avLst>
              <a:gd name="adj" fmla="val 5039"/>
            </a:avLst>
          </a:prstGeom>
          <a:solidFill>
            <a:srgbClr val="20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94" name="Google Shape;494;p24"/>
          <p:cNvSpPr/>
          <p:nvPr/>
        </p:nvSpPr>
        <p:spPr>
          <a:xfrm rot="5400000" flipH="1">
            <a:off x="-146012" y="2022983"/>
            <a:ext cx="770655" cy="478620"/>
          </a:xfrm>
          <a:prstGeom prst="roundRect">
            <a:avLst>
              <a:gd name="adj" fmla="val 5039"/>
            </a:avLst>
          </a:prstGeom>
          <a:solidFill>
            <a:srgbClr val="20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95" name="Google Shape;495;p24"/>
          <p:cNvSpPr/>
          <p:nvPr/>
        </p:nvSpPr>
        <p:spPr>
          <a:xfrm>
            <a:off x="1269725" y="2138800"/>
            <a:ext cx="9938700" cy="3888300"/>
          </a:xfrm>
          <a:prstGeom prst="rect">
            <a:avLst/>
          </a:prstGeom>
          <a:noFill/>
          <a:ln>
            <a:noFill/>
          </a:ln>
        </p:spPr>
        <p:txBody>
          <a:bodyPr spcFirstLastPara="1" wrap="square" lIns="91425" tIns="45700" rIns="91425" bIns="45700" anchor="t" anchorCtr="0">
            <a:spAutoFit/>
          </a:bodyPr>
          <a:lstStyle/>
          <a:p>
            <a:pPr marL="914400" marR="0" lvl="0" indent="-914400" algn="l" rtl="0">
              <a:lnSpc>
                <a:spcPct val="130000"/>
              </a:lnSpc>
              <a:spcBef>
                <a:spcPts val="0"/>
              </a:spcBef>
              <a:spcAft>
                <a:spcPts val="0"/>
              </a:spcAft>
              <a:buNone/>
            </a:pPr>
            <a:r>
              <a:rPr lang="zh-CN" sz="1600">
                <a:solidFill>
                  <a:schemeClr val="lt1"/>
                </a:solidFill>
                <a:latin typeface="Times New Roman" panose="02020603050405020304"/>
                <a:ea typeface="Times New Roman" panose="02020603050405020304"/>
                <a:cs typeface="Times New Roman" panose="02020603050405020304"/>
                <a:sym typeface="Times New Roman" panose="02020603050405020304"/>
              </a:rPr>
              <a:t>· CHASS. (2022). Canadian Census Analyser. Retrieved from: </a:t>
            </a:r>
            <a:r>
              <a:rPr lang="zh-CN" sz="1600" u="sng">
                <a:solidFill>
                  <a:schemeClr val="hlink"/>
                </a:solidFill>
                <a:latin typeface="Times New Roman" panose="02020603050405020304"/>
                <a:ea typeface="Times New Roman" panose="02020603050405020304"/>
                <a:cs typeface="Times New Roman" panose="02020603050405020304"/>
                <a:sym typeface="Times New Roman" panose="02020603050405020304"/>
                <a:hlinkClick r:id="rId1"/>
              </a:rPr>
              <a:t>http://dc2.chass.utoronto.ca.ezproxy.lib.ryerson.ca/census/</a:t>
            </a:r>
            <a:endParaRPr sz="16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914400" lvl="0" indent="-914400" algn="l" rtl="0">
              <a:lnSpc>
                <a:spcPct val="130000"/>
              </a:lnSpc>
              <a:spcBef>
                <a:spcPts val="0"/>
              </a:spcBef>
              <a:spcAft>
                <a:spcPts val="0"/>
              </a:spcAft>
              <a:buNone/>
            </a:pPr>
            <a:r>
              <a:rPr lang="zh-CN" sz="1600">
                <a:solidFill>
                  <a:schemeClr val="lt1"/>
                </a:solidFill>
                <a:latin typeface="Times New Roman" panose="02020603050405020304"/>
                <a:ea typeface="Times New Roman" panose="02020603050405020304"/>
                <a:cs typeface="Times New Roman" panose="02020603050405020304"/>
                <a:sym typeface="Times New Roman" panose="02020603050405020304"/>
              </a:rPr>
              <a:t>· O</a:t>
            </a:r>
            <a:r>
              <a:rPr lang="zh-CN" sz="1600">
                <a:solidFill>
                  <a:schemeClr val="lt1"/>
                </a:solidFill>
                <a:latin typeface="Times New Roman" panose="02020603050405020304"/>
                <a:ea typeface="Times New Roman" panose="02020603050405020304"/>
                <a:cs typeface="Times New Roman" panose="02020603050405020304"/>
                <a:sym typeface="Times New Roman" panose="02020603050405020304"/>
              </a:rPr>
              <a:t>pen Data Ontario. (2022). Enrolment by grade in elementary schools. Retrieved from: </a:t>
            </a:r>
            <a:r>
              <a:rPr lang="zh-CN" sz="1600" u="sng">
                <a:solidFill>
                  <a:schemeClr val="hlink"/>
                </a:solidFill>
                <a:latin typeface="Times New Roman" panose="02020603050405020304"/>
                <a:ea typeface="Times New Roman" panose="02020603050405020304"/>
                <a:cs typeface="Times New Roman" panose="02020603050405020304"/>
                <a:sym typeface="Times New Roman" panose="02020603050405020304"/>
                <a:hlinkClick r:id="rId2"/>
              </a:rPr>
              <a:t>https://data.ontario.ca/en/dataset/enrolment-by-grade-in-elementary-schools</a:t>
            </a:r>
            <a:endParaRPr sz="16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914400" lvl="0" indent="-914400" algn="l" rtl="0">
              <a:lnSpc>
                <a:spcPct val="130000"/>
              </a:lnSpc>
              <a:spcBef>
                <a:spcPts val="0"/>
              </a:spcBef>
              <a:spcAft>
                <a:spcPts val="0"/>
              </a:spcAft>
              <a:buNone/>
            </a:pPr>
            <a:r>
              <a:rPr lang="zh-CN" sz="1600">
                <a:solidFill>
                  <a:schemeClr val="lt1"/>
                </a:solidFill>
                <a:latin typeface="Times New Roman" panose="02020603050405020304"/>
                <a:ea typeface="Times New Roman" panose="02020603050405020304"/>
                <a:cs typeface="Times New Roman" panose="02020603050405020304"/>
                <a:sym typeface="Times New Roman" panose="02020603050405020304"/>
              </a:rPr>
              <a:t>· Open Data Ontario. (2022). Enrolment by grade in secondary schools. Retrieved from: </a:t>
            </a:r>
            <a:r>
              <a:rPr lang="zh-CN" sz="1600" u="sng">
                <a:solidFill>
                  <a:schemeClr val="hlink"/>
                </a:solidFill>
                <a:latin typeface="Times New Roman" panose="02020603050405020304"/>
                <a:ea typeface="Times New Roman" panose="02020603050405020304"/>
                <a:cs typeface="Times New Roman" panose="02020603050405020304"/>
                <a:sym typeface="Times New Roman" panose="02020603050405020304"/>
                <a:hlinkClick r:id="rId3"/>
              </a:rPr>
              <a:t>https://data.ontario.ca/en/dataset/enrolment-by-grade-in-secondary-schools</a:t>
            </a:r>
            <a:endParaRPr sz="16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914400" lvl="0" indent="-914400" algn="l" rtl="0">
              <a:lnSpc>
                <a:spcPct val="130000"/>
              </a:lnSpc>
              <a:spcBef>
                <a:spcPts val="0"/>
              </a:spcBef>
              <a:spcAft>
                <a:spcPts val="0"/>
              </a:spcAft>
              <a:buNone/>
            </a:pPr>
            <a:r>
              <a:rPr lang="zh-CN" sz="1600">
                <a:solidFill>
                  <a:schemeClr val="lt1"/>
                </a:solidFill>
                <a:latin typeface="Times New Roman" panose="02020603050405020304"/>
                <a:ea typeface="Times New Roman" panose="02020603050405020304"/>
                <a:cs typeface="Times New Roman" panose="02020603050405020304"/>
                <a:sym typeface="Times New Roman" panose="02020603050405020304"/>
              </a:rPr>
              <a:t>· Open Data Ontario. (2022). Elementary class size. Retrieved from: </a:t>
            </a:r>
            <a:r>
              <a:rPr lang="zh-CN" sz="1600" u="sng">
                <a:solidFill>
                  <a:schemeClr val="hlink"/>
                </a:solidFill>
                <a:latin typeface="Times New Roman" panose="02020603050405020304"/>
                <a:ea typeface="Times New Roman" panose="02020603050405020304"/>
                <a:cs typeface="Times New Roman" panose="02020603050405020304"/>
                <a:sym typeface="Times New Roman" panose="02020603050405020304"/>
                <a:hlinkClick r:id="rId4"/>
              </a:rPr>
              <a:t>https://data.ontario.ca/en/dataset/elementary-class-size</a:t>
            </a:r>
            <a:endParaRPr sz="16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914400" lvl="0" indent="-914400" algn="l" rtl="0">
              <a:lnSpc>
                <a:spcPct val="130000"/>
              </a:lnSpc>
              <a:spcBef>
                <a:spcPts val="0"/>
              </a:spcBef>
              <a:spcAft>
                <a:spcPts val="0"/>
              </a:spcAft>
              <a:buNone/>
            </a:pPr>
            <a:r>
              <a:rPr lang="zh-CN" sz="1600">
                <a:solidFill>
                  <a:schemeClr val="lt1"/>
                </a:solidFill>
                <a:latin typeface="Times New Roman" panose="02020603050405020304"/>
                <a:ea typeface="Times New Roman" panose="02020603050405020304"/>
                <a:cs typeface="Times New Roman" panose="02020603050405020304"/>
                <a:sym typeface="Times New Roman" panose="02020603050405020304"/>
              </a:rPr>
              <a:t>· Open Data Ontario. (2022). French as a Second Language enrolment. Retrieved from: </a:t>
            </a:r>
            <a:r>
              <a:rPr lang="zh-CN" sz="1600" u="sng">
                <a:solidFill>
                  <a:schemeClr val="hlink"/>
                </a:solidFill>
                <a:latin typeface="Times New Roman" panose="02020603050405020304"/>
                <a:ea typeface="Times New Roman" panose="02020603050405020304"/>
                <a:cs typeface="Times New Roman" panose="02020603050405020304"/>
                <a:sym typeface="Times New Roman" panose="02020603050405020304"/>
                <a:hlinkClick r:id="rId5"/>
              </a:rPr>
              <a:t>https://data.ontario.ca/en/dataset/french-as-a-second-language-enrolment</a:t>
            </a:r>
            <a:endParaRPr sz="16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914400" lvl="0" indent="-914400" algn="l" rtl="0">
              <a:lnSpc>
                <a:spcPct val="130000"/>
              </a:lnSpc>
              <a:spcBef>
                <a:spcPts val="0"/>
              </a:spcBef>
              <a:spcAft>
                <a:spcPts val="0"/>
              </a:spcAft>
              <a:buNone/>
            </a:pPr>
            <a:r>
              <a:rPr lang="zh-CN" sz="1600">
                <a:solidFill>
                  <a:schemeClr val="lt1"/>
                </a:solidFill>
                <a:latin typeface="Times New Roman" panose="02020603050405020304"/>
                <a:ea typeface="Times New Roman" panose="02020603050405020304"/>
                <a:cs typeface="Times New Roman" panose="02020603050405020304"/>
                <a:sym typeface="Times New Roman" panose="02020603050405020304"/>
              </a:rPr>
              <a:t>· Open Data Ontario. (2022). Ontario public schools enrolment. Retrieved from: </a:t>
            </a:r>
            <a:r>
              <a:rPr lang="zh-CN" sz="1600" u="sng">
                <a:solidFill>
                  <a:schemeClr val="hlink"/>
                </a:solidFill>
                <a:latin typeface="Times New Roman" panose="02020603050405020304"/>
                <a:ea typeface="Times New Roman" panose="02020603050405020304"/>
                <a:cs typeface="Times New Roman" panose="02020603050405020304"/>
                <a:sym typeface="Times New Roman" panose="02020603050405020304"/>
                <a:hlinkClick r:id="rId6"/>
              </a:rPr>
              <a:t>https://data.ontario.ca/en/dataset/ontario-public-schools-enrolment</a:t>
            </a:r>
            <a:endParaRPr sz="16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914400" lvl="0" indent="-914400" algn="l" rtl="0">
              <a:lnSpc>
                <a:spcPct val="130000"/>
              </a:lnSpc>
              <a:spcBef>
                <a:spcPts val="0"/>
              </a:spcBef>
              <a:spcAft>
                <a:spcPts val="0"/>
              </a:spcAft>
              <a:buNone/>
            </a:pPr>
            <a:endParaRPr sz="16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96" name="Google Shape;496;p24"/>
          <p:cNvSpPr/>
          <p:nvPr/>
        </p:nvSpPr>
        <p:spPr>
          <a:xfrm flipH="1">
            <a:off x="-5664" y="249441"/>
            <a:ext cx="484287" cy="491115"/>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5</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497" name="Google Shape;497;p24"/>
          <p:cNvGrpSpPr/>
          <p:nvPr/>
        </p:nvGrpSpPr>
        <p:grpSpPr>
          <a:xfrm>
            <a:off x="12039605" y="252857"/>
            <a:ext cx="152393" cy="484287"/>
            <a:chOff x="12039604" y="252856"/>
            <a:chExt cx="152393" cy="484287"/>
          </a:xfrm>
        </p:grpSpPr>
        <p:sp>
          <p:nvSpPr>
            <p:cNvPr id="498" name="Google Shape;498;p24"/>
            <p:cNvSpPr/>
            <p:nvPr/>
          </p:nvSpPr>
          <p:spPr>
            <a:xfrm rot="5400000" flipH="1">
              <a:off x="12072988" y="518121"/>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99" name="Google Shape;499;p24"/>
            <p:cNvSpPr/>
            <p:nvPr/>
          </p:nvSpPr>
          <p:spPr>
            <a:xfrm rot="5400000" flipH="1">
              <a:off x="12072988" y="618134"/>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00" name="Google Shape;500;p24"/>
            <p:cNvSpPr/>
            <p:nvPr/>
          </p:nvSpPr>
          <p:spPr>
            <a:xfrm rot="5400000" flipH="1">
              <a:off x="12072988" y="321750"/>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01" name="Google Shape;501;p24"/>
            <p:cNvSpPr/>
            <p:nvPr/>
          </p:nvSpPr>
          <p:spPr>
            <a:xfrm rot="5400000" flipH="1">
              <a:off x="12072988" y="42176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02" name="Google Shape;502;p24"/>
            <p:cNvSpPr/>
            <p:nvPr/>
          </p:nvSpPr>
          <p:spPr>
            <a:xfrm rot="5400000" flipH="1">
              <a:off x="12072987" y="21947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503" name="Google Shape;503;p24"/>
          <p:cNvPicPr preferRelativeResize="0"/>
          <p:nvPr/>
        </p:nvPicPr>
        <p:blipFill>
          <a:blip r:embed="rId7"/>
          <a:stretch>
            <a:fillRect/>
          </a:stretch>
        </p:blipFill>
        <p:spPr>
          <a:xfrm>
            <a:off x="11124425" y="79550"/>
            <a:ext cx="831000" cy="831000"/>
          </a:xfrm>
          <a:prstGeom prst="rect">
            <a:avLst/>
          </a:prstGeom>
          <a:noFill/>
          <a:ln>
            <a:noFill/>
          </a:ln>
        </p:spPr>
      </p:pic>
      <p:sp>
        <p:nvSpPr>
          <p:cNvPr id="504" name="Google Shape;504;p24"/>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25" scaled="0"/>
          </a:gradFill>
          <a:ln>
            <a:noFill/>
          </a:ln>
          <a:effectLst>
            <a:outerShdw blurRad="393700" dist="76200" dir="5820000" sx="99000" sy="99000" algn="t" rotWithShape="0">
              <a:srgbClr val="000000">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05" name="Google Shape;505;p24"/>
          <p:cNvSpPr/>
          <p:nvPr/>
        </p:nvSpPr>
        <p:spPr>
          <a:xfrm>
            <a:off x="901552" y="302750"/>
            <a:ext cx="26151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References</a:t>
            </a:r>
            <a:endPar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509" name="Shape 509"/>
        <p:cNvGrpSpPr/>
        <p:nvPr/>
      </p:nvGrpSpPr>
      <p:grpSpPr>
        <a:xfrm>
          <a:off x="0" y="0"/>
          <a:ext cx="0" cy="0"/>
          <a:chOff x="0" y="0"/>
          <a:chExt cx="0" cy="0"/>
        </a:xfrm>
      </p:grpSpPr>
      <p:sp>
        <p:nvSpPr>
          <p:cNvPr id="510" name="Google Shape;510;p26"/>
          <p:cNvSpPr txBox="1"/>
          <p:nvPr/>
        </p:nvSpPr>
        <p:spPr>
          <a:xfrm>
            <a:off x="1377315" y="2665730"/>
            <a:ext cx="9437370" cy="9055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sz="5300">
                <a:solidFill>
                  <a:schemeClr val="dk2"/>
                </a:solidFill>
                <a:latin typeface="微软雅黑" panose="020B0503020204020204" charset="-122"/>
                <a:ea typeface="微软雅黑" panose="020B0503020204020204" charset="-122"/>
                <a:cs typeface="微软雅黑" panose="020B0503020204020204" charset="-122"/>
                <a:sym typeface="微软雅黑" panose="020B0503020204020204" charset="-122"/>
              </a:rPr>
              <a:t>Thank YOU FOR WATCHING</a:t>
            </a:r>
            <a:endParaRPr sz="200"/>
          </a:p>
        </p:txBody>
      </p:sp>
      <p:cxnSp>
        <p:nvCxnSpPr>
          <p:cNvPr id="511" name="Google Shape;511;p26"/>
          <p:cNvCxnSpPr/>
          <p:nvPr/>
        </p:nvCxnSpPr>
        <p:spPr>
          <a:xfrm rot="10800000" flipH="1">
            <a:off x="4230668" y="3853601"/>
            <a:ext cx="3660629" cy="4320"/>
          </a:xfrm>
          <a:prstGeom prst="straightConnector1">
            <a:avLst/>
          </a:prstGeom>
          <a:noFill/>
          <a:ln w="9525" cap="flat" cmpd="sng">
            <a:solidFill>
              <a:srgbClr val="7F7F7F">
                <a:alpha val="32941"/>
              </a:srgbClr>
            </a:solidFill>
            <a:prstDash val="solid"/>
            <a:miter lim="800000"/>
            <a:headEnd type="diamond" w="med" len="med"/>
            <a:tailEnd type="diamond" w="med" len="med"/>
          </a:ln>
        </p:spPr>
      </p:cxnSp>
      <p:sp>
        <p:nvSpPr>
          <p:cNvPr id="512" name="Google Shape;512;p26"/>
          <p:cNvSpPr/>
          <p:nvPr/>
        </p:nvSpPr>
        <p:spPr>
          <a:xfrm>
            <a:off x="-8551" y="5623749"/>
            <a:ext cx="12192000" cy="1234251"/>
          </a:xfrm>
          <a:prstGeom prst="rect">
            <a:avLst/>
          </a:prstGeom>
          <a:gradFill>
            <a:gsLst>
              <a:gs pos="0">
                <a:srgbClr val="F6F9FC">
                  <a:alpha val="0"/>
                </a:srgbClr>
              </a:gs>
              <a:gs pos="78000">
                <a:schemeClr val="accent5"/>
              </a:gs>
              <a:gs pos="100000">
                <a:schemeClr val="accent5"/>
              </a:gs>
            </a:gsLst>
            <a:lin ang="10800000" scaled="0"/>
          </a:gradFill>
          <a:ln>
            <a:noFill/>
          </a:ln>
          <a:effectLst>
            <a:outerShdw blurRad="393700" dist="76200" dir="5820000" sx="99000" sy="99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513" name="Google Shape;513;p26"/>
          <p:cNvGrpSpPr/>
          <p:nvPr/>
        </p:nvGrpSpPr>
        <p:grpSpPr>
          <a:xfrm rot="-5400000">
            <a:off x="11436485" y="6057840"/>
            <a:ext cx="1271471" cy="363349"/>
            <a:chOff x="6507038" y="462977"/>
            <a:chExt cx="2430800" cy="471379"/>
          </a:xfrm>
        </p:grpSpPr>
        <p:grpSp>
          <p:nvGrpSpPr>
            <p:cNvPr id="514" name="Google Shape;514;p26"/>
            <p:cNvGrpSpPr/>
            <p:nvPr/>
          </p:nvGrpSpPr>
          <p:grpSpPr>
            <a:xfrm rot="10800000" flipH="1">
              <a:off x="6507038" y="462977"/>
              <a:ext cx="1917435" cy="471379"/>
              <a:chOff x="810775" y="1533962"/>
              <a:chExt cx="7782374" cy="1913206"/>
            </a:xfrm>
          </p:grpSpPr>
          <p:sp>
            <p:nvSpPr>
              <p:cNvPr id="515" name="Google Shape;515;p26"/>
              <p:cNvSpPr/>
              <p:nvPr/>
            </p:nvSpPr>
            <p:spPr>
              <a:xfrm>
                <a:off x="2848247" y="1533962"/>
                <a:ext cx="1744394" cy="1913206"/>
              </a:xfrm>
              <a:prstGeom prst="roundRect">
                <a:avLst>
                  <a:gd name="adj" fmla="val 5039"/>
                </a:avLst>
              </a:prstGeom>
              <a:solidFill>
                <a:srgbClr val="8DA9DB"/>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16" name="Google Shape;516;p26"/>
              <p:cNvSpPr/>
              <p:nvPr/>
            </p:nvSpPr>
            <p:spPr>
              <a:xfrm>
                <a:off x="810775" y="1533962"/>
                <a:ext cx="1744394" cy="1913206"/>
              </a:xfrm>
              <a:prstGeom prst="roundRect">
                <a:avLst>
                  <a:gd name="adj" fmla="val 5039"/>
                </a:avLst>
              </a:prstGeom>
              <a:solidFill>
                <a:srgbClr val="2F549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17" name="Google Shape;517;p26"/>
              <p:cNvSpPr/>
              <p:nvPr/>
            </p:nvSpPr>
            <p:spPr>
              <a:xfrm>
                <a:off x="6848755" y="1533962"/>
                <a:ext cx="1744394" cy="1913206"/>
              </a:xfrm>
              <a:prstGeom prst="roundRect">
                <a:avLst>
                  <a:gd name="adj" fmla="val 5039"/>
                </a:avLst>
              </a:prstGeom>
              <a:solidFill>
                <a:srgbClr val="8DA9DB"/>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18" name="Google Shape;518;p26"/>
              <p:cNvSpPr/>
              <p:nvPr/>
            </p:nvSpPr>
            <p:spPr>
              <a:xfrm>
                <a:off x="4811283" y="1533962"/>
                <a:ext cx="1744394" cy="1913206"/>
              </a:xfrm>
              <a:prstGeom prst="roundRect">
                <a:avLst>
                  <a:gd name="adj" fmla="val 5039"/>
                </a:avLst>
              </a:prstGeom>
              <a:solidFill>
                <a:srgbClr val="2F549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519" name="Google Shape;519;p26"/>
            <p:cNvSpPr/>
            <p:nvPr/>
          </p:nvSpPr>
          <p:spPr>
            <a:xfrm rot="10800000" flipH="1">
              <a:off x="8508051" y="462977"/>
              <a:ext cx="429787" cy="471379"/>
            </a:xfrm>
            <a:prstGeom prst="roundRect">
              <a:avLst>
                <a:gd name="adj" fmla="val 5039"/>
              </a:avLst>
            </a:prstGeom>
            <a:solidFill>
              <a:srgbClr val="2F549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grpSp>
        <p:nvGrpSpPr>
          <p:cNvPr id="520" name="Google Shape;520;p26"/>
          <p:cNvGrpSpPr/>
          <p:nvPr/>
        </p:nvGrpSpPr>
        <p:grpSpPr>
          <a:xfrm>
            <a:off x="12039597" y="252983"/>
            <a:ext cx="152401" cy="484161"/>
            <a:chOff x="12039596" y="252982"/>
            <a:chExt cx="152401" cy="484161"/>
          </a:xfrm>
        </p:grpSpPr>
        <p:sp>
          <p:nvSpPr>
            <p:cNvPr id="521" name="Google Shape;521;p26"/>
            <p:cNvSpPr/>
            <p:nvPr/>
          </p:nvSpPr>
          <p:spPr>
            <a:xfrm rot="5400000" flipH="1">
              <a:off x="12073047" y="518180"/>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22" name="Google Shape;522;p26"/>
            <p:cNvSpPr/>
            <p:nvPr/>
          </p:nvSpPr>
          <p:spPr>
            <a:xfrm rot="5400000" flipH="1">
              <a:off x="12073047" y="618193"/>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23" name="Google Shape;523;p26"/>
            <p:cNvSpPr/>
            <p:nvPr/>
          </p:nvSpPr>
          <p:spPr>
            <a:xfrm rot="5400000" flipH="1">
              <a:off x="12073047" y="321809"/>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24" name="Google Shape;524;p26"/>
            <p:cNvSpPr/>
            <p:nvPr/>
          </p:nvSpPr>
          <p:spPr>
            <a:xfrm rot="5400000" flipH="1">
              <a:off x="12073047" y="42182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25" name="Google Shape;525;p26"/>
            <p:cNvSpPr/>
            <p:nvPr/>
          </p:nvSpPr>
          <p:spPr>
            <a:xfrm rot="5400000" flipH="1">
              <a:off x="12073046" y="21953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526" name="Google Shape;526;p26"/>
          <p:cNvPicPr preferRelativeResize="0"/>
          <p:nvPr/>
        </p:nvPicPr>
        <p:blipFill>
          <a:blip r:embed="rId1"/>
          <a:stretch>
            <a:fillRect/>
          </a:stretch>
        </p:blipFill>
        <p:spPr>
          <a:xfrm>
            <a:off x="11124425" y="79550"/>
            <a:ext cx="831000" cy="831000"/>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grpSp>
        <p:nvGrpSpPr>
          <p:cNvPr id="139" name="Google Shape;139;p3"/>
          <p:cNvGrpSpPr/>
          <p:nvPr/>
        </p:nvGrpSpPr>
        <p:grpSpPr>
          <a:xfrm>
            <a:off x="-21101" y="2847434"/>
            <a:ext cx="12213102" cy="1296345"/>
            <a:chOff x="-21101" y="2847433"/>
            <a:chExt cx="12213102" cy="1296345"/>
          </a:xfrm>
        </p:grpSpPr>
        <p:sp>
          <p:nvSpPr>
            <p:cNvPr id="140" name="Google Shape;140;p3"/>
            <p:cNvSpPr/>
            <p:nvPr/>
          </p:nvSpPr>
          <p:spPr>
            <a:xfrm flipH="1">
              <a:off x="0" y="2872348"/>
              <a:ext cx="12192000" cy="1252063"/>
            </a:xfrm>
            <a:prstGeom prst="rect">
              <a:avLst/>
            </a:prstGeom>
            <a:gradFill>
              <a:gsLst>
                <a:gs pos="0">
                  <a:srgbClr val="F6F9FC">
                    <a:alpha val="0"/>
                  </a:srgbClr>
                </a:gs>
                <a:gs pos="78000">
                  <a:schemeClr val="accent5"/>
                </a:gs>
                <a:gs pos="100000">
                  <a:schemeClr val="accent5"/>
                </a:gs>
              </a:gsLst>
              <a:lin ang="10800000" scaled="0"/>
            </a:gradFill>
            <a:ln>
              <a:noFill/>
            </a:ln>
            <a:effectLst>
              <a:outerShdw blurRad="393700" dist="76200" dir="5820000" sx="99000" sy="99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41" name="Google Shape;141;p3"/>
            <p:cNvSpPr/>
            <p:nvPr/>
          </p:nvSpPr>
          <p:spPr>
            <a:xfrm flipH="1">
              <a:off x="464451" y="2847433"/>
              <a:ext cx="1273995" cy="1291039"/>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6000">
                  <a:solidFill>
                    <a:schemeClr val="lt1"/>
                  </a:solidFill>
                  <a:latin typeface="Century Gothic" panose="020B0502020202020204"/>
                  <a:ea typeface="Century Gothic" panose="020B0502020202020204"/>
                  <a:cs typeface="Century Gothic" panose="020B0502020202020204"/>
                  <a:sym typeface="Century Gothic" panose="020B0502020202020204"/>
                </a:rPr>
                <a:t>1</a:t>
              </a:r>
              <a:endParaRPr sz="60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142" name="Google Shape;142;p3"/>
            <p:cNvGrpSpPr/>
            <p:nvPr/>
          </p:nvGrpSpPr>
          <p:grpSpPr>
            <a:xfrm>
              <a:off x="-21101" y="2858492"/>
              <a:ext cx="242777" cy="1285286"/>
              <a:chOff x="-21101" y="2858492"/>
              <a:chExt cx="242777" cy="1285286"/>
            </a:xfrm>
          </p:grpSpPr>
          <p:sp>
            <p:nvSpPr>
              <p:cNvPr id="143" name="Google Shape;143;p3"/>
              <p:cNvSpPr/>
              <p:nvPr/>
            </p:nvSpPr>
            <p:spPr>
              <a:xfrm rot="5400000" flipH="1">
                <a:off x="-13338" y="3643334"/>
                <a:ext cx="227250" cy="242777"/>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44" name="Google Shape;144;p3"/>
              <p:cNvSpPr/>
              <p:nvPr/>
            </p:nvSpPr>
            <p:spPr>
              <a:xfrm rot="5400000" flipH="1">
                <a:off x="-13338" y="3908764"/>
                <a:ext cx="227250" cy="242777"/>
              </a:xfrm>
              <a:prstGeom prst="roundRect">
                <a:avLst>
                  <a:gd name="adj" fmla="val 5039"/>
                </a:avLst>
              </a:prstGeom>
              <a:solidFill>
                <a:srgbClr val="1F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45" name="Google Shape;145;p3"/>
              <p:cNvSpPr/>
              <p:nvPr/>
            </p:nvSpPr>
            <p:spPr>
              <a:xfrm rot="5400000" flipH="1">
                <a:off x="-13338" y="3122170"/>
                <a:ext cx="227250" cy="242777"/>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46" name="Google Shape;146;p3"/>
              <p:cNvSpPr/>
              <p:nvPr/>
            </p:nvSpPr>
            <p:spPr>
              <a:xfrm rot="5400000" flipH="1">
                <a:off x="-13338" y="3387600"/>
                <a:ext cx="227250" cy="242777"/>
              </a:xfrm>
              <a:prstGeom prst="roundRect">
                <a:avLst>
                  <a:gd name="adj" fmla="val 5039"/>
                </a:avLst>
              </a:prstGeom>
              <a:solidFill>
                <a:srgbClr val="1F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47" name="Google Shape;147;p3"/>
              <p:cNvSpPr/>
              <p:nvPr/>
            </p:nvSpPr>
            <p:spPr>
              <a:xfrm rot="5400000" flipH="1">
                <a:off x="-13338" y="2850728"/>
                <a:ext cx="227250" cy="242777"/>
              </a:xfrm>
              <a:prstGeom prst="roundRect">
                <a:avLst>
                  <a:gd name="adj" fmla="val 5039"/>
                </a:avLst>
              </a:prstGeom>
              <a:solidFill>
                <a:srgbClr val="1F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148" name="Google Shape;148;p3"/>
            <p:cNvSpPr/>
            <p:nvPr/>
          </p:nvSpPr>
          <p:spPr>
            <a:xfrm>
              <a:off x="6911923" y="3262124"/>
              <a:ext cx="42126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24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RESEARCH BACKGROUNDS</a:t>
              </a:r>
              <a:endParaRPr lang="zh-CN" sz="24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149" name="Google Shape;149;p3"/>
          <p:cNvGrpSpPr/>
          <p:nvPr/>
        </p:nvGrpSpPr>
        <p:grpSpPr>
          <a:xfrm>
            <a:off x="12039597" y="252983"/>
            <a:ext cx="152401" cy="484161"/>
            <a:chOff x="12039596" y="252982"/>
            <a:chExt cx="152401" cy="484161"/>
          </a:xfrm>
        </p:grpSpPr>
        <p:sp>
          <p:nvSpPr>
            <p:cNvPr id="150" name="Google Shape;150;p3"/>
            <p:cNvSpPr/>
            <p:nvPr/>
          </p:nvSpPr>
          <p:spPr>
            <a:xfrm rot="5400000" flipH="1">
              <a:off x="12073047" y="518180"/>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51" name="Google Shape;151;p3"/>
            <p:cNvSpPr/>
            <p:nvPr/>
          </p:nvSpPr>
          <p:spPr>
            <a:xfrm rot="5400000" flipH="1">
              <a:off x="12073047" y="618193"/>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52" name="Google Shape;152;p3"/>
            <p:cNvSpPr/>
            <p:nvPr/>
          </p:nvSpPr>
          <p:spPr>
            <a:xfrm rot="5400000" flipH="1">
              <a:off x="12073047" y="321809"/>
              <a:ext cx="85500" cy="152400"/>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53" name="Google Shape;153;p3"/>
            <p:cNvSpPr/>
            <p:nvPr/>
          </p:nvSpPr>
          <p:spPr>
            <a:xfrm rot="5400000" flipH="1">
              <a:off x="12073047" y="42182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54" name="Google Shape;154;p3"/>
            <p:cNvSpPr/>
            <p:nvPr/>
          </p:nvSpPr>
          <p:spPr>
            <a:xfrm rot="5400000" flipH="1">
              <a:off x="12073046" y="219532"/>
              <a:ext cx="85500" cy="152400"/>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155" name="Google Shape;155;p3"/>
          <p:cNvPicPr preferRelativeResize="0"/>
          <p:nvPr/>
        </p:nvPicPr>
        <p:blipFill>
          <a:blip r:embed="rId1"/>
          <a:stretch>
            <a:fillRect/>
          </a:stretch>
        </p:blipFill>
        <p:spPr>
          <a:xfrm>
            <a:off x="11124425" y="79550"/>
            <a:ext cx="831000" cy="831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59" name="Shape 159"/>
        <p:cNvGrpSpPr/>
        <p:nvPr/>
      </p:nvGrpSpPr>
      <p:grpSpPr>
        <a:xfrm>
          <a:off x="0" y="0"/>
          <a:ext cx="0" cy="0"/>
          <a:chOff x="0" y="0"/>
          <a:chExt cx="0" cy="0"/>
        </a:xfrm>
      </p:grpSpPr>
      <p:sp>
        <p:nvSpPr>
          <p:cNvPr id="160" name="Google Shape;160;p4"/>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00" scaled="0"/>
          </a:gradFill>
          <a:ln>
            <a:noFill/>
          </a:ln>
          <a:effectLst>
            <a:outerShdw blurRad="393700" dist="76200" dir="5820000" sx="99000" sy="99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61" name="Google Shape;161;p4"/>
          <p:cNvSpPr/>
          <p:nvPr/>
        </p:nvSpPr>
        <p:spPr>
          <a:xfrm flipH="1">
            <a:off x="-5664" y="249441"/>
            <a:ext cx="484287" cy="491115"/>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1</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62" name="Google Shape;162;p4"/>
          <p:cNvSpPr/>
          <p:nvPr/>
        </p:nvSpPr>
        <p:spPr>
          <a:xfrm>
            <a:off x="901557" y="302749"/>
            <a:ext cx="3373500" cy="384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RESEARCH BACKGROUNDS</a:t>
            </a:r>
            <a:endPar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163" name="Google Shape;163;p4"/>
          <p:cNvGrpSpPr/>
          <p:nvPr/>
        </p:nvGrpSpPr>
        <p:grpSpPr>
          <a:xfrm>
            <a:off x="12039605" y="252857"/>
            <a:ext cx="152393" cy="484287"/>
            <a:chOff x="12039604" y="252856"/>
            <a:chExt cx="152393" cy="484287"/>
          </a:xfrm>
        </p:grpSpPr>
        <p:sp>
          <p:nvSpPr>
            <p:cNvPr id="164" name="Google Shape;164;p4"/>
            <p:cNvSpPr/>
            <p:nvPr/>
          </p:nvSpPr>
          <p:spPr>
            <a:xfrm rot="5400000" flipH="1">
              <a:off x="12072988" y="518121"/>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65" name="Google Shape;165;p4"/>
            <p:cNvSpPr/>
            <p:nvPr/>
          </p:nvSpPr>
          <p:spPr>
            <a:xfrm rot="5400000" flipH="1">
              <a:off x="12072988" y="618134"/>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66" name="Google Shape;166;p4"/>
            <p:cNvSpPr/>
            <p:nvPr/>
          </p:nvSpPr>
          <p:spPr>
            <a:xfrm rot="5400000" flipH="1">
              <a:off x="12072988" y="321750"/>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67" name="Google Shape;167;p4"/>
            <p:cNvSpPr/>
            <p:nvPr/>
          </p:nvSpPr>
          <p:spPr>
            <a:xfrm rot="5400000" flipH="1">
              <a:off x="12072988" y="42176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68" name="Google Shape;168;p4"/>
            <p:cNvSpPr/>
            <p:nvPr/>
          </p:nvSpPr>
          <p:spPr>
            <a:xfrm rot="5400000" flipH="1">
              <a:off x="12072987" y="21947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169" name="Google Shape;169;p4"/>
          <p:cNvPicPr preferRelativeResize="0"/>
          <p:nvPr/>
        </p:nvPicPr>
        <p:blipFill>
          <a:blip r:embed="rId1"/>
          <a:stretch>
            <a:fillRect/>
          </a:stretch>
        </p:blipFill>
        <p:spPr>
          <a:xfrm>
            <a:off x="11124425" y="79550"/>
            <a:ext cx="831000" cy="831000"/>
          </a:xfrm>
          <a:prstGeom prst="rect">
            <a:avLst/>
          </a:prstGeom>
          <a:noFill/>
          <a:ln>
            <a:noFill/>
          </a:ln>
        </p:spPr>
      </p:pic>
      <p:pic>
        <p:nvPicPr>
          <p:cNvPr id="170" name="Google Shape;170;p4"/>
          <p:cNvPicPr preferRelativeResize="0"/>
          <p:nvPr/>
        </p:nvPicPr>
        <p:blipFill rotWithShape="1">
          <a:blip r:embed="rId2"/>
          <a:srcRect t="1105" b="1095"/>
          <a:stretch>
            <a:fillRect/>
          </a:stretch>
        </p:blipFill>
        <p:spPr>
          <a:xfrm>
            <a:off x="804863" y="2657475"/>
            <a:ext cx="10582276" cy="1543050"/>
          </a:xfrm>
          <a:prstGeom prst="rect">
            <a:avLst/>
          </a:prstGeom>
          <a:noFill/>
          <a:ln>
            <a:noFill/>
          </a:ln>
        </p:spPr>
      </p:pic>
      <p:sp>
        <p:nvSpPr>
          <p:cNvPr id="171" name="Google Shape;171;p4"/>
          <p:cNvSpPr txBox="1"/>
          <p:nvPr/>
        </p:nvSpPr>
        <p:spPr>
          <a:xfrm>
            <a:off x="804863" y="4200525"/>
            <a:ext cx="4015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900" i="1">
                <a:latin typeface="Times New Roman" panose="02020603050405020304"/>
                <a:ea typeface="Times New Roman" panose="02020603050405020304"/>
                <a:cs typeface="Times New Roman" panose="02020603050405020304"/>
                <a:sym typeface="Times New Roman" panose="02020603050405020304"/>
              </a:rPr>
              <a:t>Note:</a:t>
            </a:r>
            <a:r>
              <a:rPr lang="zh-CN" sz="900">
                <a:latin typeface="Times New Roman" panose="02020603050405020304"/>
                <a:ea typeface="Times New Roman" panose="02020603050405020304"/>
                <a:cs typeface="Times New Roman" panose="02020603050405020304"/>
                <a:sym typeface="Times New Roman" panose="02020603050405020304"/>
              </a:rPr>
              <a:t> Adapted from Statistics Canada, CHASS</a:t>
            </a:r>
            <a:endParaRPr sz="900">
              <a:latin typeface="Times New Roman" panose="02020603050405020304"/>
              <a:ea typeface="Times New Roman" panose="02020603050405020304"/>
              <a:cs typeface="Times New Roman" panose="02020603050405020304"/>
              <a:sym typeface="Times New Roman" panose="02020603050405020304"/>
            </a:endParaRPr>
          </a:p>
        </p:txBody>
      </p:sp>
      <p:sp>
        <p:nvSpPr>
          <p:cNvPr id="1" name="圆角矩形 0"/>
          <p:cNvSpPr/>
          <p:nvPr/>
        </p:nvSpPr>
        <p:spPr>
          <a:xfrm>
            <a:off x="8862695" y="3698875"/>
            <a:ext cx="720725" cy="2025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10568305" y="3698875"/>
            <a:ext cx="720725" cy="2025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8862695" y="3196590"/>
            <a:ext cx="720725" cy="202565"/>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4" name="圆角矩形 3"/>
          <p:cNvSpPr/>
          <p:nvPr/>
        </p:nvSpPr>
        <p:spPr>
          <a:xfrm>
            <a:off x="10568305" y="3196590"/>
            <a:ext cx="720725" cy="202565"/>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75" name="Shape 175"/>
        <p:cNvGrpSpPr/>
        <p:nvPr/>
      </p:nvGrpSpPr>
      <p:grpSpPr>
        <a:xfrm>
          <a:off x="0" y="0"/>
          <a:ext cx="0" cy="0"/>
          <a:chOff x="0" y="0"/>
          <a:chExt cx="0" cy="0"/>
        </a:xfrm>
      </p:grpSpPr>
      <p:sp>
        <p:nvSpPr>
          <p:cNvPr id="176" name="Google Shape;176;p5"/>
          <p:cNvSpPr/>
          <p:nvPr/>
        </p:nvSpPr>
        <p:spPr>
          <a:xfrm flipH="1">
            <a:off x="-5664" y="249441"/>
            <a:ext cx="484287" cy="491115"/>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1</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177" name="Google Shape;177;p5"/>
          <p:cNvGrpSpPr/>
          <p:nvPr/>
        </p:nvGrpSpPr>
        <p:grpSpPr>
          <a:xfrm>
            <a:off x="12039605" y="252857"/>
            <a:ext cx="152393" cy="484287"/>
            <a:chOff x="12039604" y="252856"/>
            <a:chExt cx="152393" cy="484287"/>
          </a:xfrm>
        </p:grpSpPr>
        <p:sp>
          <p:nvSpPr>
            <p:cNvPr id="178" name="Google Shape;178;p5"/>
            <p:cNvSpPr/>
            <p:nvPr/>
          </p:nvSpPr>
          <p:spPr>
            <a:xfrm rot="5400000" flipH="1">
              <a:off x="12072988" y="518121"/>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79" name="Google Shape;179;p5"/>
            <p:cNvSpPr/>
            <p:nvPr/>
          </p:nvSpPr>
          <p:spPr>
            <a:xfrm rot="5400000" flipH="1">
              <a:off x="12072988" y="618134"/>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80" name="Google Shape;180;p5"/>
            <p:cNvSpPr/>
            <p:nvPr/>
          </p:nvSpPr>
          <p:spPr>
            <a:xfrm rot="5400000" flipH="1">
              <a:off x="12072988" y="321750"/>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81" name="Google Shape;181;p5"/>
            <p:cNvSpPr/>
            <p:nvPr/>
          </p:nvSpPr>
          <p:spPr>
            <a:xfrm rot="5400000" flipH="1">
              <a:off x="12072988" y="42176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82" name="Google Shape;182;p5"/>
            <p:cNvSpPr/>
            <p:nvPr/>
          </p:nvSpPr>
          <p:spPr>
            <a:xfrm rot="5400000" flipH="1">
              <a:off x="12072987" y="21947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183" name="Google Shape;183;p5"/>
          <p:cNvPicPr preferRelativeResize="0"/>
          <p:nvPr/>
        </p:nvPicPr>
        <p:blipFill>
          <a:blip r:embed="rId1"/>
          <a:stretch>
            <a:fillRect/>
          </a:stretch>
        </p:blipFill>
        <p:spPr>
          <a:xfrm>
            <a:off x="11124425" y="79550"/>
            <a:ext cx="831000" cy="831000"/>
          </a:xfrm>
          <a:prstGeom prst="rect">
            <a:avLst/>
          </a:prstGeom>
          <a:noFill/>
          <a:ln>
            <a:noFill/>
          </a:ln>
        </p:spPr>
      </p:pic>
      <p:sp>
        <p:nvSpPr>
          <p:cNvPr id="184" name="Google Shape;184;p5"/>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25" scaled="0"/>
          </a:gradFill>
          <a:ln>
            <a:noFill/>
          </a:ln>
          <a:effectLst>
            <a:outerShdw blurRad="393700" dist="76200" dir="5820000" sx="99000" sy="99000" algn="t" rotWithShape="0">
              <a:srgbClr val="000000">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85" name="Google Shape;185;p5"/>
          <p:cNvSpPr/>
          <p:nvPr/>
        </p:nvSpPr>
        <p:spPr>
          <a:xfrm>
            <a:off x="901557" y="302749"/>
            <a:ext cx="33735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RESEARCH BACKGROUNDS</a:t>
            </a:r>
            <a:endPar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86" name="Google Shape;186;p5"/>
          <p:cNvPicPr preferRelativeResize="0"/>
          <p:nvPr/>
        </p:nvPicPr>
        <p:blipFill rotWithShape="1">
          <a:blip r:embed="rId2"/>
          <a:srcRect t="748" b="738"/>
          <a:stretch>
            <a:fillRect/>
          </a:stretch>
        </p:blipFill>
        <p:spPr>
          <a:xfrm>
            <a:off x="561975" y="1202125"/>
            <a:ext cx="11068050" cy="3162300"/>
          </a:xfrm>
          <a:prstGeom prst="rect">
            <a:avLst/>
          </a:prstGeom>
          <a:noFill/>
          <a:ln>
            <a:noFill/>
          </a:ln>
        </p:spPr>
      </p:pic>
      <p:pic>
        <p:nvPicPr>
          <p:cNvPr id="187" name="Google Shape;187;p5"/>
          <p:cNvPicPr preferRelativeResize="0"/>
          <p:nvPr/>
        </p:nvPicPr>
        <p:blipFill rotWithShape="1">
          <a:blip r:embed="rId3"/>
          <a:srcRect t="563" b="573"/>
          <a:stretch>
            <a:fillRect/>
          </a:stretch>
        </p:blipFill>
        <p:spPr>
          <a:xfrm>
            <a:off x="561975" y="4656000"/>
            <a:ext cx="11068050" cy="1762125"/>
          </a:xfrm>
          <a:prstGeom prst="rect">
            <a:avLst/>
          </a:prstGeom>
          <a:noFill/>
          <a:ln>
            <a:noFill/>
          </a:ln>
        </p:spPr>
      </p:pic>
      <p:sp>
        <p:nvSpPr>
          <p:cNvPr id="188" name="Google Shape;188;p5"/>
          <p:cNvSpPr txBox="1"/>
          <p:nvPr/>
        </p:nvSpPr>
        <p:spPr>
          <a:xfrm>
            <a:off x="561963" y="6418125"/>
            <a:ext cx="4015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900" i="1">
                <a:latin typeface="Times New Roman" panose="02020603050405020304"/>
                <a:ea typeface="Times New Roman" panose="02020603050405020304"/>
                <a:cs typeface="Times New Roman" panose="02020603050405020304"/>
                <a:sym typeface="Times New Roman" panose="02020603050405020304"/>
              </a:rPr>
              <a:t>Note:</a:t>
            </a:r>
            <a:r>
              <a:rPr lang="zh-CN" sz="900">
                <a:latin typeface="Times New Roman" panose="02020603050405020304"/>
                <a:ea typeface="Times New Roman" panose="02020603050405020304"/>
                <a:cs typeface="Times New Roman" panose="02020603050405020304"/>
                <a:sym typeface="Times New Roman" panose="02020603050405020304"/>
              </a:rPr>
              <a:t> Adapted from Open Data Ontario</a:t>
            </a:r>
            <a:endParaRPr sz="900">
              <a:latin typeface="Times New Roman" panose="02020603050405020304"/>
              <a:ea typeface="Times New Roman" panose="02020603050405020304"/>
              <a:cs typeface="Times New Roman" panose="02020603050405020304"/>
              <a:sym typeface="Times New Roman" panose="02020603050405020304"/>
            </a:endParaRPr>
          </a:p>
        </p:txBody>
      </p:sp>
      <p:sp>
        <p:nvSpPr>
          <p:cNvPr id="1" name="圆角矩形 0"/>
          <p:cNvSpPr/>
          <p:nvPr/>
        </p:nvSpPr>
        <p:spPr>
          <a:xfrm>
            <a:off x="1440180" y="5900420"/>
            <a:ext cx="10135235" cy="227965"/>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93" name="Shape 193"/>
        <p:cNvGrpSpPr/>
        <p:nvPr/>
      </p:nvGrpSpPr>
      <p:grpSpPr>
        <a:xfrm>
          <a:off x="0" y="0"/>
          <a:ext cx="0" cy="0"/>
          <a:chOff x="0" y="0"/>
          <a:chExt cx="0" cy="0"/>
        </a:xfrm>
      </p:grpSpPr>
      <p:sp>
        <p:nvSpPr>
          <p:cNvPr id="194" name="Google Shape;194;p6"/>
          <p:cNvSpPr/>
          <p:nvPr/>
        </p:nvSpPr>
        <p:spPr>
          <a:xfrm flipH="1">
            <a:off x="-5664" y="249441"/>
            <a:ext cx="484287" cy="491115"/>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1</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195" name="Google Shape;195;p6"/>
          <p:cNvGrpSpPr/>
          <p:nvPr/>
        </p:nvGrpSpPr>
        <p:grpSpPr>
          <a:xfrm>
            <a:off x="12039605" y="252857"/>
            <a:ext cx="152393" cy="484287"/>
            <a:chOff x="12039604" y="252856"/>
            <a:chExt cx="152393" cy="484287"/>
          </a:xfrm>
        </p:grpSpPr>
        <p:sp>
          <p:nvSpPr>
            <p:cNvPr id="196" name="Google Shape;196;p6"/>
            <p:cNvSpPr/>
            <p:nvPr/>
          </p:nvSpPr>
          <p:spPr>
            <a:xfrm rot="5400000" flipH="1">
              <a:off x="12072988" y="518121"/>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7" name="Google Shape;197;p6"/>
            <p:cNvSpPr/>
            <p:nvPr/>
          </p:nvSpPr>
          <p:spPr>
            <a:xfrm rot="5400000" flipH="1">
              <a:off x="12072988" y="618134"/>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8" name="Google Shape;198;p6"/>
            <p:cNvSpPr/>
            <p:nvPr/>
          </p:nvSpPr>
          <p:spPr>
            <a:xfrm rot="5400000" flipH="1">
              <a:off x="12072988" y="321750"/>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9" name="Google Shape;199;p6"/>
            <p:cNvSpPr/>
            <p:nvPr/>
          </p:nvSpPr>
          <p:spPr>
            <a:xfrm rot="5400000" flipH="1">
              <a:off x="12072988" y="42176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00" name="Google Shape;200;p6"/>
            <p:cNvSpPr/>
            <p:nvPr/>
          </p:nvSpPr>
          <p:spPr>
            <a:xfrm rot="5400000" flipH="1">
              <a:off x="12072987" y="21947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201" name="Google Shape;201;p6"/>
          <p:cNvPicPr preferRelativeResize="0"/>
          <p:nvPr/>
        </p:nvPicPr>
        <p:blipFill>
          <a:blip r:embed="rId1"/>
          <a:stretch>
            <a:fillRect/>
          </a:stretch>
        </p:blipFill>
        <p:spPr>
          <a:xfrm>
            <a:off x="11124425" y="79550"/>
            <a:ext cx="831000" cy="831000"/>
          </a:xfrm>
          <a:prstGeom prst="rect">
            <a:avLst/>
          </a:prstGeom>
          <a:noFill/>
          <a:ln>
            <a:noFill/>
          </a:ln>
        </p:spPr>
      </p:pic>
      <p:sp>
        <p:nvSpPr>
          <p:cNvPr id="202" name="Google Shape;202;p6"/>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25" scaled="0"/>
          </a:gradFill>
          <a:ln>
            <a:noFill/>
          </a:ln>
          <a:effectLst>
            <a:outerShdw blurRad="393700" dist="76200" dir="5820000" sx="99000" sy="99000" algn="t" rotWithShape="0">
              <a:srgbClr val="000000">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03" name="Google Shape;203;p6"/>
          <p:cNvSpPr/>
          <p:nvPr/>
        </p:nvSpPr>
        <p:spPr>
          <a:xfrm>
            <a:off x="901557" y="302749"/>
            <a:ext cx="33735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RESEARCH BACKGROUNDS</a:t>
            </a:r>
            <a:endPar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04" name="Google Shape;204;p6"/>
          <p:cNvPicPr preferRelativeResize="0"/>
          <p:nvPr/>
        </p:nvPicPr>
        <p:blipFill rotWithShape="1">
          <a:blip r:embed="rId2"/>
          <a:srcRect l="406" r="406"/>
          <a:stretch>
            <a:fillRect/>
          </a:stretch>
        </p:blipFill>
        <p:spPr>
          <a:xfrm>
            <a:off x="228600" y="1879263"/>
            <a:ext cx="11734801" cy="3600450"/>
          </a:xfrm>
          <a:prstGeom prst="rect">
            <a:avLst/>
          </a:prstGeom>
          <a:noFill/>
          <a:ln>
            <a:noFill/>
          </a:ln>
        </p:spPr>
      </p:pic>
      <p:sp>
        <p:nvSpPr>
          <p:cNvPr id="205" name="Google Shape;205;p6"/>
          <p:cNvSpPr txBox="1"/>
          <p:nvPr/>
        </p:nvSpPr>
        <p:spPr>
          <a:xfrm>
            <a:off x="228588" y="5479725"/>
            <a:ext cx="4015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900" i="1">
                <a:latin typeface="Times New Roman" panose="02020603050405020304"/>
                <a:ea typeface="Times New Roman" panose="02020603050405020304"/>
                <a:cs typeface="Times New Roman" panose="02020603050405020304"/>
                <a:sym typeface="Times New Roman" panose="02020603050405020304"/>
              </a:rPr>
              <a:t>Note:</a:t>
            </a:r>
            <a:r>
              <a:rPr lang="zh-CN" sz="900">
                <a:latin typeface="Times New Roman" panose="02020603050405020304"/>
                <a:ea typeface="Times New Roman" panose="02020603050405020304"/>
                <a:cs typeface="Times New Roman" panose="02020603050405020304"/>
                <a:sym typeface="Times New Roman" panose="02020603050405020304"/>
              </a:rPr>
              <a:t> Adapted from Open Data Ontario</a:t>
            </a:r>
            <a:endParaRPr sz="900">
              <a:latin typeface="Times New Roman" panose="02020603050405020304"/>
              <a:ea typeface="Times New Roman" panose="02020603050405020304"/>
              <a:cs typeface="Times New Roman" panose="02020603050405020304"/>
              <a:sym typeface="Times New Roman" panose="02020603050405020304"/>
            </a:endParaRPr>
          </a:p>
        </p:txBody>
      </p:sp>
      <p:sp>
        <p:nvSpPr>
          <p:cNvPr id="1" name="圆角矩形 0"/>
          <p:cNvSpPr/>
          <p:nvPr/>
        </p:nvSpPr>
        <p:spPr>
          <a:xfrm>
            <a:off x="1701165" y="2402205"/>
            <a:ext cx="10135235" cy="227965"/>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p>
            <a:pPr algn="ctr"/>
            <a:endParaRPr lang="zh-CN" altLang="en-US"/>
          </a:p>
        </p:txBody>
      </p:sp>
      <p:sp>
        <p:nvSpPr>
          <p:cNvPr id="2" name="圆角矩形 1"/>
          <p:cNvSpPr/>
          <p:nvPr/>
        </p:nvSpPr>
        <p:spPr>
          <a:xfrm>
            <a:off x="1728470" y="3422015"/>
            <a:ext cx="10135235" cy="227965"/>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10" name="Shape 210"/>
        <p:cNvGrpSpPr/>
        <p:nvPr/>
      </p:nvGrpSpPr>
      <p:grpSpPr>
        <a:xfrm>
          <a:off x="0" y="0"/>
          <a:ext cx="0" cy="0"/>
          <a:chOff x="0" y="0"/>
          <a:chExt cx="0" cy="0"/>
        </a:xfrm>
      </p:grpSpPr>
      <p:sp>
        <p:nvSpPr>
          <p:cNvPr id="211" name="Google Shape;211;p7"/>
          <p:cNvSpPr/>
          <p:nvPr/>
        </p:nvSpPr>
        <p:spPr>
          <a:xfrm>
            <a:off x="2226850" y="799200"/>
            <a:ext cx="7729200" cy="6011100"/>
          </a:xfrm>
          <a:prstGeom prst="roundRect">
            <a:avLst>
              <a:gd name="adj" fmla="val 0"/>
            </a:avLst>
          </a:prstGeom>
          <a:solidFill>
            <a:schemeClr val="accent5">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12" name="Google Shape;212;p7"/>
          <p:cNvSpPr/>
          <p:nvPr/>
        </p:nvSpPr>
        <p:spPr>
          <a:xfrm flipH="1">
            <a:off x="-5664" y="249441"/>
            <a:ext cx="484287" cy="491115"/>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1</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213" name="Google Shape;213;p7"/>
          <p:cNvGrpSpPr/>
          <p:nvPr/>
        </p:nvGrpSpPr>
        <p:grpSpPr>
          <a:xfrm>
            <a:off x="12039605" y="252857"/>
            <a:ext cx="152393" cy="484287"/>
            <a:chOff x="12039604" y="252856"/>
            <a:chExt cx="152393" cy="484287"/>
          </a:xfrm>
        </p:grpSpPr>
        <p:sp>
          <p:nvSpPr>
            <p:cNvPr id="214" name="Google Shape;214;p7"/>
            <p:cNvSpPr/>
            <p:nvPr/>
          </p:nvSpPr>
          <p:spPr>
            <a:xfrm rot="5400000" flipH="1">
              <a:off x="12072988" y="518121"/>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15" name="Google Shape;215;p7"/>
            <p:cNvSpPr/>
            <p:nvPr/>
          </p:nvSpPr>
          <p:spPr>
            <a:xfrm rot="5400000" flipH="1">
              <a:off x="12072988" y="618134"/>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16" name="Google Shape;216;p7"/>
            <p:cNvSpPr/>
            <p:nvPr/>
          </p:nvSpPr>
          <p:spPr>
            <a:xfrm rot="5400000" flipH="1">
              <a:off x="12072988" y="321750"/>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17" name="Google Shape;217;p7"/>
            <p:cNvSpPr/>
            <p:nvPr/>
          </p:nvSpPr>
          <p:spPr>
            <a:xfrm rot="5400000" flipH="1">
              <a:off x="12072988" y="42176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18" name="Google Shape;218;p7"/>
            <p:cNvSpPr/>
            <p:nvPr/>
          </p:nvSpPr>
          <p:spPr>
            <a:xfrm rot="5400000" flipH="1">
              <a:off x="12072987" y="21947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219" name="Google Shape;219;p7"/>
          <p:cNvPicPr preferRelativeResize="0"/>
          <p:nvPr/>
        </p:nvPicPr>
        <p:blipFill>
          <a:blip r:embed="rId1"/>
          <a:stretch>
            <a:fillRect/>
          </a:stretch>
        </p:blipFill>
        <p:spPr>
          <a:xfrm>
            <a:off x="11124425" y="79550"/>
            <a:ext cx="831000" cy="831000"/>
          </a:xfrm>
          <a:prstGeom prst="rect">
            <a:avLst/>
          </a:prstGeom>
          <a:noFill/>
          <a:ln>
            <a:noFill/>
          </a:ln>
        </p:spPr>
      </p:pic>
      <p:sp>
        <p:nvSpPr>
          <p:cNvPr id="220" name="Google Shape;220;p7"/>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25" scaled="0"/>
          </a:gradFill>
          <a:ln>
            <a:noFill/>
          </a:ln>
          <a:effectLst>
            <a:outerShdw blurRad="393700" dist="76200" dir="5820000" sx="99000" sy="99000" algn="t" rotWithShape="0">
              <a:srgbClr val="000000">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21" name="Google Shape;221;p7"/>
          <p:cNvSpPr/>
          <p:nvPr/>
        </p:nvSpPr>
        <p:spPr>
          <a:xfrm>
            <a:off x="901557" y="302749"/>
            <a:ext cx="33735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RESEARCH BACKGROUNDS</a:t>
            </a:r>
            <a:endPar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22" name="Google Shape;222;p7"/>
          <p:cNvPicPr preferRelativeResize="0"/>
          <p:nvPr/>
        </p:nvPicPr>
        <p:blipFill>
          <a:blip r:embed="rId2"/>
          <a:stretch>
            <a:fillRect/>
          </a:stretch>
        </p:blipFill>
        <p:spPr>
          <a:xfrm>
            <a:off x="2333686" y="910550"/>
            <a:ext cx="7524618" cy="581614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26" name="Shape 226"/>
        <p:cNvGrpSpPr/>
        <p:nvPr/>
      </p:nvGrpSpPr>
      <p:grpSpPr>
        <a:xfrm>
          <a:off x="0" y="0"/>
          <a:ext cx="0" cy="0"/>
          <a:chOff x="0" y="0"/>
          <a:chExt cx="0" cy="0"/>
        </a:xfrm>
      </p:grpSpPr>
      <p:grpSp>
        <p:nvGrpSpPr>
          <p:cNvPr id="227" name="Google Shape;227;p12"/>
          <p:cNvGrpSpPr/>
          <p:nvPr/>
        </p:nvGrpSpPr>
        <p:grpSpPr>
          <a:xfrm>
            <a:off x="-21101" y="2847434"/>
            <a:ext cx="12213102" cy="1296345"/>
            <a:chOff x="-21101" y="2847433"/>
            <a:chExt cx="12213102" cy="1296345"/>
          </a:xfrm>
        </p:grpSpPr>
        <p:sp>
          <p:nvSpPr>
            <p:cNvPr id="228" name="Google Shape;228;p12"/>
            <p:cNvSpPr/>
            <p:nvPr/>
          </p:nvSpPr>
          <p:spPr>
            <a:xfrm flipH="1">
              <a:off x="0" y="2872348"/>
              <a:ext cx="12192000" cy="1252063"/>
            </a:xfrm>
            <a:prstGeom prst="rect">
              <a:avLst/>
            </a:prstGeom>
            <a:gradFill>
              <a:gsLst>
                <a:gs pos="0">
                  <a:srgbClr val="F6F9FC">
                    <a:alpha val="0"/>
                  </a:srgbClr>
                </a:gs>
                <a:gs pos="78000">
                  <a:schemeClr val="accent5"/>
                </a:gs>
                <a:gs pos="100000">
                  <a:schemeClr val="accent5"/>
                </a:gs>
              </a:gsLst>
              <a:lin ang="10800000" scaled="0"/>
            </a:gradFill>
            <a:ln>
              <a:noFill/>
            </a:ln>
            <a:effectLst>
              <a:outerShdw blurRad="393700" dist="76200" dir="5820000" sx="99000" sy="99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29" name="Google Shape;229;p12"/>
            <p:cNvSpPr/>
            <p:nvPr/>
          </p:nvSpPr>
          <p:spPr>
            <a:xfrm flipH="1">
              <a:off x="464451" y="2847433"/>
              <a:ext cx="1273995" cy="1291039"/>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6000">
                  <a:solidFill>
                    <a:schemeClr val="lt1"/>
                  </a:solidFill>
                  <a:latin typeface="Century Gothic" panose="020B0502020202020204"/>
                  <a:ea typeface="Century Gothic" panose="020B0502020202020204"/>
                  <a:cs typeface="Century Gothic" panose="020B0502020202020204"/>
                  <a:sym typeface="Century Gothic" panose="020B0502020202020204"/>
                </a:rPr>
                <a:t>2</a:t>
              </a:r>
              <a:endParaRPr sz="60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230" name="Google Shape;230;p12"/>
            <p:cNvGrpSpPr/>
            <p:nvPr/>
          </p:nvGrpSpPr>
          <p:grpSpPr>
            <a:xfrm>
              <a:off x="-21101" y="2858492"/>
              <a:ext cx="242777" cy="1285286"/>
              <a:chOff x="-21101" y="2858492"/>
              <a:chExt cx="242777" cy="1285286"/>
            </a:xfrm>
          </p:grpSpPr>
          <p:sp>
            <p:nvSpPr>
              <p:cNvPr id="231" name="Google Shape;231;p12"/>
              <p:cNvSpPr/>
              <p:nvPr/>
            </p:nvSpPr>
            <p:spPr>
              <a:xfrm rot="5400000" flipH="1">
                <a:off x="-13338" y="3643334"/>
                <a:ext cx="227250" cy="242777"/>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32" name="Google Shape;232;p12"/>
              <p:cNvSpPr/>
              <p:nvPr/>
            </p:nvSpPr>
            <p:spPr>
              <a:xfrm rot="5400000" flipH="1">
                <a:off x="-13338" y="3908764"/>
                <a:ext cx="227250" cy="242777"/>
              </a:xfrm>
              <a:prstGeom prst="roundRect">
                <a:avLst>
                  <a:gd name="adj" fmla="val 5039"/>
                </a:avLst>
              </a:prstGeom>
              <a:solidFill>
                <a:srgbClr val="1F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33" name="Google Shape;233;p12"/>
              <p:cNvSpPr/>
              <p:nvPr/>
            </p:nvSpPr>
            <p:spPr>
              <a:xfrm rot="5400000" flipH="1">
                <a:off x="-13338" y="3122170"/>
                <a:ext cx="227250" cy="242777"/>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34" name="Google Shape;234;p12"/>
              <p:cNvSpPr/>
              <p:nvPr/>
            </p:nvSpPr>
            <p:spPr>
              <a:xfrm rot="5400000" flipH="1">
                <a:off x="-13338" y="3387600"/>
                <a:ext cx="227250" cy="242777"/>
              </a:xfrm>
              <a:prstGeom prst="roundRect">
                <a:avLst>
                  <a:gd name="adj" fmla="val 5039"/>
                </a:avLst>
              </a:prstGeom>
              <a:solidFill>
                <a:srgbClr val="1F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35" name="Google Shape;235;p12"/>
              <p:cNvSpPr/>
              <p:nvPr/>
            </p:nvSpPr>
            <p:spPr>
              <a:xfrm rot="5400000" flipH="1">
                <a:off x="-13338" y="2850728"/>
                <a:ext cx="227250" cy="242777"/>
              </a:xfrm>
              <a:prstGeom prst="roundRect">
                <a:avLst>
                  <a:gd name="adj" fmla="val 5039"/>
                </a:avLst>
              </a:prstGeom>
              <a:solidFill>
                <a:srgbClr val="1F386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236" name="Google Shape;236;p12"/>
            <p:cNvSpPr/>
            <p:nvPr/>
          </p:nvSpPr>
          <p:spPr>
            <a:xfrm>
              <a:off x="7725384" y="3278174"/>
              <a:ext cx="3399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24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RESEARCH METHODS</a:t>
              </a:r>
              <a:endParaRPr lang="zh-CN" sz="24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237" name="Google Shape;237;p12"/>
          <p:cNvGrpSpPr/>
          <p:nvPr/>
        </p:nvGrpSpPr>
        <p:grpSpPr>
          <a:xfrm>
            <a:off x="12039605" y="252857"/>
            <a:ext cx="152393" cy="484287"/>
            <a:chOff x="12039604" y="252856"/>
            <a:chExt cx="152393" cy="484287"/>
          </a:xfrm>
        </p:grpSpPr>
        <p:sp>
          <p:nvSpPr>
            <p:cNvPr id="238" name="Google Shape;238;p12"/>
            <p:cNvSpPr/>
            <p:nvPr/>
          </p:nvSpPr>
          <p:spPr>
            <a:xfrm rot="5400000" flipH="1">
              <a:off x="12072988" y="518121"/>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39" name="Google Shape;239;p12"/>
            <p:cNvSpPr/>
            <p:nvPr/>
          </p:nvSpPr>
          <p:spPr>
            <a:xfrm rot="5400000" flipH="1">
              <a:off x="12072988" y="618134"/>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40" name="Google Shape;240;p12"/>
            <p:cNvSpPr/>
            <p:nvPr/>
          </p:nvSpPr>
          <p:spPr>
            <a:xfrm rot="5400000" flipH="1">
              <a:off x="12072988" y="321750"/>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41" name="Google Shape;241;p12"/>
            <p:cNvSpPr/>
            <p:nvPr/>
          </p:nvSpPr>
          <p:spPr>
            <a:xfrm rot="5400000" flipH="1">
              <a:off x="12072988" y="42176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42" name="Google Shape;242;p12"/>
            <p:cNvSpPr/>
            <p:nvPr/>
          </p:nvSpPr>
          <p:spPr>
            <a:xfrm rot="5400000" flipH="1">
              <a:off x="12072987" y="21947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243" name="Google Shape;243;p12"/>
          <p:cNvPicPr preferRelativeResize="0"/>
          <p:nvPr/>
        </p:nvPicPr>
        <p:blipFill>
          <a:blip r:embed="rId1"/>
          <a:stretch>
            <a:fillRect/>
          </a:stretch>
        </p:blipFill>
        <p:spPr>
          <a:xfrm>
            <a:off x="11124425" y="79550"/>
            <a:ext cx="831000" cy="831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47" name="Shape 247"/>
        <p:cNvGrpSpPr/>
        <p:nvPr/>
      </p:nvGrpSpPr>
      <p:grpSpPr>
        <a:xfrm>
          <a:off x="0" y="0"/>
          <a:ext cx="0" cy="0"/>
          <a:chOff x="0" y="0"/>
          <a:chExt cx="0" cy="0"/>
        </a:xfrm>
      </p:grpSpPr>
      <p:sp>
        <p:nvSpPr>
          <p:cNvPr id="248" name="Google Shape;248;p9"/>
          <p:cNvSpPr/>
          <p:nvPr/>
        </p:nvSpPr>
        <p:spPr>
          <a:xfrm flipH="1">
            <a:off x="-5664" y="249441"/>
            <a:ext cx="484287" cy="491115"/>
          </a:xfrm>
          <a:prstGeom prst="roundRect">
            <a:avLst>
              <a:gd name="adj" fmla="val 5039"/>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a:solidFill>
                  <a:schemeClr val="lt1"/>
                </a:solidFill>
                <a:latin typeface="Century Gothic" panose="020B0502020202020204"/>
                <a:ea typeface="Century Gothic" panose="020B0502020202020204"/>
                <a:cs typeface="Century Gothic" panose="020B0502020202020204"/>
                <a:sym typeface="Century Gothic" panose="020B0502020202020204"/>
              </a:rPr>
              <a:t>2</a:t>
            </a:r>
            <a:endParaRPr sz="36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249" name="Google Shape;249;p9"/>
          <p:cNvGrpSpPr/>
          <p:nvPr/>
        </p:nvGrpSpPr>
        <p:grpSpPr>
          <a:xfrm>
            <a:off x="12039605" y="252857"/>
            <a:ext cx="152393" cy="484287"/>
            <a:chOff x="12039604" y="252856"/>
            <a:chExt cx="152393" cy="484287"/>
          </a:xfrm>
        </p:grpSpPr>
        <p:sp>
          <p:nvSpPr>
            <p:cNvPr id="250" name="Google Shape;250;p9"/>
            <p:cNvSpPr/>
            <p:nvPr/>
          </p:nvSpPr>
          <p:spPr>
            <a:xfrm rot="5400000" flipH="1">
              <a:off x="12072988" y="518121"/>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51" name="Google Shape;251;p9"/>
            <p:cNvSpPr/>
            <p:nvPr/>
          </p:nvSpPr>
          <p:spPr>
            <a:xfrm rot="5400000" flipH="1">
              <a:off x="12072988" y="618134"/>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52" name="Google Shape;252;p9"/>
            <p:cNvSpPr/>
            <p:nvPr/>
          </p:nvSpPr>
          <p:spPr>
            <a:xfrm rot="5400000" flipH="1">
              <a:off x="12072988" y="321750"/>
              <a:ext cx="85626" cy="152392"/>
            </a:xfrm>
            <a:prstGeom prst="roundRect">
              <a:avLst>
                <a:gd name="adj" fmla="val 5039"/>
              </a:avLst>
            </a:prstGeom>
            <a:solidFill>
              <a:srgbClr val="4472C4"/>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53" name="Google Shape;253;p9"/>
            <p:cNvSpPr/>
            <p:nvPr/>
          </p:nvSpPr>
          <p:spPr>
            <a:xfrm rot="5400000" flipH="1">
              <a:off x="12072988" y="42176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54" name="Google Shape;254;p9"/>
            <p:cNvSpPr/>
            <p:nvPr/>
          </p:nvSpPr>
          <p:spPr>
            <a:xfrm rot="5400000" flipH="1">
              <a:off x="12072987" y="219473"/>
              <a:ext cx="85626" cy="152392"/>
            </a:xfrm>
            <a:prstGeom prst="roundRect">
              <a:avLst>
                <a:gd name="adj" fmla="val 5039"/>
              </a:avLst>
            </a:prstGeom>
            <a:solidFill>
              <a:srgbClr val="2F559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pic>
        <p:nvPicPr>
          <p:cNvPr id="255" name="Google Shape;255;p9"/>
          <p:cNvPicPr preferRelativeResize="0"/>
          <p:nvPr/>
        </p:nvPicPr>
        <p:blipFill>
          <a:blip r:embed="rId1"/>
          <a:stretch>
            <a:fillRect/>
          </a:stretch>
        </p:blipFill>
        <p:spPr>
          <a:xfrm>
            <a:off x="11124425" y="79550"/>
            <a:ext cx="831000" cy="831000"/>
          </a:xfrm>
          <a:prstGeom prst="rect">
            <a:avLst/>
          </a:prstGeom>
          <a:noFill/>
          <a:ln>
            <a:noFill/>
          </a:ln>
        </p:spPr>
      </p:pic>
      <p:sp>
        <p:nvSpPr>
          <p:cNvPr id="256" name="Google Shape;256;p9"/>
          <p:cNvSpPr/>
          <p:nvPr/>
        </p:nvSpPr>
        <p:spPr>
          <a:xfrm>
            <a:off x="712275" y="252850"/>
            <a:ext cx="11479800" cy="484200"/>
          </a:xfrm>
          <a:prstGeom prst="rect">
            <a:avLst/>
          </a:prstGeom>
          <a:gradFill>
            <a:gsLst>
              <a:gs pos="0">
                <a:srgbClr val="F6F9FC">
                  <a:alpha val="0"/>
                </a:srgbClr>
              </a:gs>
              <a:gs pos="78000">
                <a:schemeClr val="accent5"/>
              </a:gs>
              <a:gs pos="100000">
                <a:schemeClr val="accent5"/>
              </a:gs>
            </a:gsLst>
            <a:lin ang="10800025" scaled="0"/>
          </a:gradFill>
          <a:ln>
            <a:noFill/>
          </a:ln>
          <a:effectLst>
            <a:outerShdw blurRad="393700" dist="76200" dir="5820000" sx="99000" sy="99000" algn="t" rotWithShape="0">
              <a:srgbClr val="000000">
                <a:alpha val="4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57" name="Google Shape;257;p9"/>
          <p:cNvSpPr/>
          <p:nvPr/>
        </p:nvSpPr>
        <p:spPr>
          <a:xfrm>
            <a:off x="901557" y="302749"/>
            <a:ext cx="3373500" cy="38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RESEARCH METHODS</a:t>
            </a: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spcBef>
                <a:spcPts val="0"/>
              </a:spcBef>
              <a:spcAft>
                <a:spcPts val="0"/>
              </a:spcAft>
              <a:buNone/>
            </a:pPr>
            <a:endParaRPr sz="1900">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58" name="Google Shape;258;p9"/>
          <p:cNvPicPr preferRelativeResize="0"/>
          <p:nvPr/>
        </p:nvPicPr>
        <p:blipFill>
          <a:blip r:embed="rId2"/>
          <a:stretch>
            <a:fillRect/>
          </a:stretch>
        </p:blipFill>
        <p:spPr>
          <a:xfrm>
            <a:off x="185612" y="836325"/>
            <a:ext cx="5910376" cy="5956475"/>
          </a:xfrm>
          <a:prstGeom prst="rect">
            <a:avLst/>
          </a:prstGeom>
          <a:noFill/>
          <a:ln>
            <a:noFill/>
          </a:ln>
        </p:spPr>
      </p:pic>
      <p:pic>
        <p:nvPicPr>
          <p:cNvPr id="259" name="Google Shape;259;p9"/>
          <p:cNvPicPr preferRelativeResize="0"/>
          <p:nvPr/>
        </p:nvPicPr>
        <p:blipFill>
          <a:blip r:embed="rId3"/>
          <a:stretch>
            <a:fillRect/>
          </a:stretch>
        </p:blipFill>
        <p:spPr>
          <a:xfrm>
            <a:off x="5841750" y="2229950"/>
            <a:ext cx="6197850" cy="1279425"/>
          </a:xfrm>
          <a:prstGeom prst="rect">
            <a:avLst/>
          </a:prstGeom>
          <a:noFill/>
          <a:ln>
            <a:noFill/>
          </a:ln>
        </p:spPr>
      </p:pic>
      <p:pic>
        <p:nvPicPr>
          <p:cNvPr id="260" name="Google Shape;260;p9"/>
          <p:cNvPicPr preferRelativeResize="0"/>
          <p:nvPr/>
        </p:nvPicPr>
        <p:blipFill>
          <a:blip r:embed="rId4"/>
          <a:stretch>
            <a:fillRect/>
          </a:stretch>
        </p:blipFill>
        <p:spPr>
          <a:xfrm>
            <a:off x="6110725" y="4828775"/>
            <a:ext cx="5659900" cy="114990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清风素材 12sc.taobao.com; ">
  <a:themeElements>
    <a:clrScheme name="Office">
      <a:dk1>
        <a:srgbClr val="444455"/>
      </a:dk1>
      <a:lt1>
        <a:srgbClr val="FFFFFF"/>
      </a:lt1>
      <a:dk2>
        <a:srgbClr val="44546A"/>
      </a:dk2>
      <a:lt2>
        <a:srgbClr val="44546A"/>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2535</Words>
  <Application>WPS 演示</Application>
  <PresentationFormat/>
  <Paragraphs>159</Paragraphs>
  <Slides>24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宋体</vt:lpstr>
      <vt:lpstr>Wingdings</vt:lpstr>
      <vt:lpstr>Arial</vt:lpstr>
      <vt:lpstr>Century Gothic</vt:lpstr>
      <vt:lpstr>Calibri</vt:lpstr>
      <vt:lpstr>微软雅黑</vt:lpstr>
      <vt:lpstr>Open Sans Light</vt:lpstr>
      <vt:lpstr>Times New Roman</vt:lpstr>
      <vt:lpstr>Arial Unicode MS</vt:lpstr>
      <vt:lpstr>清风素材 12sc.taobao.com;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清风素材</dc:creator>
  <cp:lastModifiedBy>Neighbour Lao Li</cp:lastModifiedBy>
  <cp:revision>2</cp:revision>
  <dcterms:created xsi:type="dcterms:W3CDTF">2022-04-05T21:35:55Z</dcterms:created>
  <dcterms:modified xsi:type="dcterms:W3CDTF">2022-04-06T02:11:57Z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A2B995DDB2B1498D9E27FF174A0A9AE7</vt:lpwstr>
  </property>
  <property fmtid="{D5CDD505-2E9C-101B-9397-08002B2CF9AE}" pid="3" name="KSOProductBuildVer">
    <vt:lpwstr>2052-11.1.0.11365</vt:lpwstr>
  </property>
</Properties>
</file>